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4" r:id="rId3"/>
    <p:sldId id="257" r:id="rId4"/>
    <p:sldId id="259" r:id="rId5"/>
    <p:sldId id="268" r:id="rId6"/>
    <p:sldId id="269" r:id="rId7"/>
    <p:sldId id="270" r:id="rId8"/>
    <p:sldId id="260" r:id="rId9"/>
    <p:sldId id="262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5597" autoAdjust="0"/>
  </p:normalViewPr>
  <p:slideViewPr>
    <p:cSldViewPr snapToGrid="0">
      <p:cViewPr varScale="1">
        <p:scale>
          <a:sx n="87" d="100"/>
          <a:sy n="87" d="100"/>
        </p:scale>
        <p:origin x="57" y="23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791150-3E34-4377-A6D6-38F2FD912C1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4F472099-C72B-4FCE-9893-EB19464B9917}">
      <dgm:prSet phldrT="[Text]" custT="1"/>
      <dgm:spPr/>
      <dgm:t>
        <a:bodyPr/>
        <a:lstStyle/>
        <a:p>
          <a:r>
            <a:rPr lang="en-US" sz="2800" dirty="0" smtClean="0"/>
            <a:t>Individuals and Organizations</a:t>
          </a:r>
          <a:endParaRPr lang="en-ZA" sz="2800" dirty="0"/>
        </a:p>
      </dgm:t>
    </dgm:pt>
    <dgm:pt modelId="{F772BDB0-9124-44BC-B5B3-F4445524206E}" type="parTrans" cxnId="{689801C9-168B-4F2A-8470-CFF8D9FF99E8}">
      <dgm:prSet/>
      <dgm:spPr/>
      <dgm:t>
        <a:bodyPr/>
        <a:lstStyle/>
        <a:p>
          <a:endParaRPr lang="en-ZA"/>
        </a:p>
      </dgm:t>
    </dgm:pt>
    <dgm:pt modelId="{4609E11B-BB6B-4B30-ABCD-BC6D23497CD7}" type="sibTrans" cxnId="{689801C9-168B-4F2A-8470-CFF8D9FF99E8}">
      <dgm:prSet/>
      <dgm:spPr/>
      <dgm:t>
        <a:bodyPr/>
        <a:lstStyle/>
        <a:p>
          <a:endParaRPr lang="en-ZA"/>
        </a:p>
      </dgm:t>
    </dgm:pt>
    <dgm:pt modelId="{F02297E8-2635-412C-B929-197D4E93F2C0}">
      <dgm:prSet phldrT="[Text]" custT="1"/>
      <dgm:spPr/>
      <dgm:t>
        <a:bodyPr/>
        <a:lstStyle/>
        <a:p>
          <a:r>
            <a:rPr lang="en-US" sz="2800" dirty="0" smtClean="0"/>
            <a:t>Establish a knowledge base</a:t>
          </a:r>
          <a:endParaRPr lang="en-ZA" sz="2800" dirty="0"/>
        </a:p>
      </dgm:t>
    </dgm:pt>
    <dgm:pt modelId="{D57198FC-A02B-4FC0-B5C4-23FD82817DC1}" type="parTrans" cxnId="{C238025C-357D-45FF-8D11-74C0BA13B169}">
      <dgm:prSet/>
      <dgm:spPr/>
      <dgm:t>
        <a:bodyPr/>
        <a:lstStyle/>
        <a:p>
          <a:endParaRPr lang="en-ZA"/>
        </a:p>
      </dgm:t>
    </dgm:pt>
    <dgm:pt modelId="{F9ACB78C-69CF-44D9-8F61-D90A94C1EE35}" type="sibTrans" cxnId="{C238025C-357D-45FF-8D11-74C0BA13B169}">
      <dgm:prSet/>
      <dgm:spPr/>
      <dgm:t>
        <a:bodyPr/>
        <a:lstStyle/>
        <a:p>
          <a:endParaRPr lang="en-ZA"/>
        </a:p>
      </dgm:t>
    </dgm:pt>
    <dgm:pt modelId="{ED3362FA-7ACB-446D-9540-E49FA8066663}">
      <dgm:prSet phldrT="[Text]" custT="1"/>
      <dgm:spPr/>
      <dgm:t>
        <a:bodyPr/>
        <a:lstStyle/>
        <a:p>
          <a:r>
            <a:rPr lang="en-US" sz="2800" dirty="0" smtClean="0"/>
            <a:t>Building an ontology</a:t>
          </a:r>
          <a:endParaRPr lang="en-ZA" sz="2800" dirty="0"/>
        </a:p>
      </dgm:t>
    </dgm:pt>
    <dgm:pt modelId="{9A56F17E-1091-4413-BAAB-BE3B6A2E65E1}" type="parTrans" cxnId="{974BBD26-7399-48F1-9EBF-FA0043BC99EB}">
      <dgm:prSet/>
      <dgm:spPr/>
      <dgm:t>
        <a:bodyPr/>
        <a:lstStyle/>
        <a:p>
          <a:endParaRPr lang="en-ZA"/>
        </a:p>
      </dgm:t>
    </dgm:pt>
    <dgm:pt modelId="{3763E519-D96D-4C10-9320-58FE92DB8918}" type="sibTrans" cxnId="{974BBD26-7399-48F1-9EBF-FA0043BC99EB}">
      <dgm:prSet/>
      <dgm:spPr/>
      <dgm:t>
        <a:bodyPr/>
        <a:lstStyle/>
        <a:p>
          <a:endParaRPr lang="en-ZA"/>
        </a:p>
      </dgm:t>
    </dgm:pt>
    <dgm:pt modelId="{AFA8D4B1-756E-41B3-A9F0-604D62BB03D4}" type="pres">
      <dgm:prSet presAssocID="{1A791150-3E34-4377-A6D6-38F2FD912C1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398E24A5-49B8-4222-B0D1-554AC66313E6}" type="pres">
      <dgm:prSet presAssocID="{4F472099-C72B-4FCE-9893-EB19464B9917}" presName="parentLin" presStyleCnt="0"/>
      <dgm:spPr/>
    </dgm:pt>
    <dgm:pt modelId="{9B3E8A80-AD0D-439B-8913-F53C9C219841}" type="pres">
      <dgm:prSet presAssocID="{4F472099-C72B-4FCE-9893-EB19464B9917}" presName="parentLeftMargin" presStyleLbl="node1" presStyleIdx="0" presStyleCnt="3"/>
      <dgm:spPr/>
      <dgm:t>
        <a:bodyPr/>
        <a:lstStyle/>
        <a:p>
          <a:endParaRPr lang="en-ZA"/>
        </a:p>
      </dgm:t>
    </dgm:pt>
    <dgm:pt modelId="{544D176B-D724-421B-B43C-0AFC0D8C29F4}" type="pres">
      <dgm:prSet presAssocID="{4F472099-C72B-4FCE-9893-EB19464B991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661230A-9F76-4CFD-BD11-8E3CFF57E53C}" type="pres">
      <dgm:prSet presAssocID="{4F472099-C72B-4FCE-9893-EB19464B9917}" presName="negativeSpace" presStyleCnt="0"/>
      <dgm:spPr/>
    </dgm:pt>
    <dgm:pt modelId="{6E766FD1-3392-4287-B732-E2BE49EF740C}" type="pres">
      <dgm:prSet presAssocID="{4F472099-C72B-4FCE-9893-EB19464B991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5B0E7B8-CA46-4329-AF50-3DC918C3E897}" type="pres">
      <dgm:prSet presAssocID="{4609E11B-BB6B-4B30-ABCD-BC6D23497CD7}" presName="spaceBetweenRectangles" presStyleCnt="0"/>
      <dgm:spPr/>
    </dgm:pt>
    <dgm:pt modelId="{1F632868-89F9-404A-9BCF-396CD19F6B72}" type="pres">
      <dgm:prSet presAssocID="{F02297E8-2635-412C-B929-197D4E93F2C0}" presName="parentLin" presStyleCnt="0"/>
      <dgm:spPr/>
    </dgm:pt>
    <dgm:pt modelId="{3B47010F-A3EC-4B32-AB63-A78FEC6621CC}" type="pres">
      <dgm:prSet presAssocID="{F02297E8-2635-412C-B929-197D4E93F2C0}" presName="parentLeftMargin" presStyleLbl="node1" presStyleIdx="0" presStyleCnt="3"/>
      <dgm:spPr/>
      <dgm:t>
        <a:bodyPr/>
        <a:lstStyle/>
        <a:p>
          <a:endParaRPr lang="en-ZA"/>
        </a:p>
      </dgm:t>
    </dgm:pt>
    <dgm:pt modelId="{25D4410C-9948-477F-8D1A-4C0F7459D959}" type="pres">
      <dgm:prSet presAssocID="{F02297E8-2635-412C-B929-197D4E93F2C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05A06B9-AB90-4412-981C-7ABEF6DF1034}" type="pres">
      <dgm:prSet presAssocID="{F02297E8-2635-412C-B929-197D4E93F2C0}" presName="negativeSpace" presStyleCnt="0"/>
      <dgm:spPr/>
    </dgm:pt>
    <dgm:pt modelId="{9CA79DE9-CCFA-42CA-A24C-AD3132486F5B}" type="pres">
      <dgm:prSet presAssocID="{F02297E8-2635-412C-B929-197D4E93F2C0}" presName="childText" presStyleLbl="conFgAcc1" presStyleIdx="1" presStyleCnt="3">
        <dgm:presLayoutVars>
          <dgm:bulletEnabled val="1"/>
        </dgm:presLayoutVars>
      </dgm:prSet>
      <dgm:spPr/>
    </dgm:pt>
    <dgm:pt modelId="{08AD1BFA-6C38-4CB8-99D6-FC6825642C2E}" type="pres">
      <dgm:prSet presAssocID="{F9ACB78C-69CF-44D9-8F61-D90A94C1EE35}" presName="spaceBetweenRectangles" presStyleCnt="0"/>
      <dgm:spPr/>
    </dgm:pt>
    <dgm:pt modelId="{A232517F-0FA1-4DE7-8601-6E80A47B5DCD}" type="pres">
      <dgm:prSet presAssocID="{ED3362FA-7ACB-446D-9540-E49FA8066663}" presName="parentLin" presStyleCnt="0"/>
      <dgm:spPr/>
    </dgm:pt>
    <dgm:pt modelId="{4EA56527-0AE6-4D67-B8FE-72DB1E1E9A9E}" type="pres">
      <dgm:prSet presAssocID="{ED3362FA-7ACB-446D-9540-E49FA8066663}" presName="parentLeftMargin" presStyleLbl="node1" presStyleIdx="1" presStyleCnt="3"/>
      <dgm:spPr/>
      <dgm:t>
        <a:bodyPr/>
        <a:lstStyle/>
        <a:p>
          <a:endParaRPr lang="en-ZA"/>
        </a:p>
      </dgm:t>
    </dgm:pt>
    <dgm:pt modelId="{5B6B29EA-3699-49BC-AB15-ECE5E62CDA63}" type="pres">
      <dgm:prSet presAssocID="{ED3362FA-7ACB-446D-9540-E49FA806666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D20BCD2-F4CE-4E00-BAA6-AAB3F65F0AA5}" type="pres">
      <dgm:prSet presAssocID="{ED3362FA-7ACB-446D-9540-E49FA8066663}" presName="negativeSpace" presStyleCnt="0"/>
      <dgm:spPr/>
    </dgm:pt>
    <dgm:pt modelId="{6D15BF2C-A122-4A8D-A176-E61AD8DD5566}" type="pres">
      <dgm:prSet presAssocID="{ED3362FA-7ACB-446D-9540-E49FA806666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040EABD-855F-4783-B43B-08F986A3B375}" type="presOf" srcId="{ED3362FA-7ACB-446D-9540-E49FA8066663}" destId="{5B6B29EA-3699-49BC-AB15-ECE5E62CDA63}" srcOrd="1" destOrd="0" presId="urn:microsoft.com/office/officeart/2005/8/layout/list1"/>
    <dgm:cxn modelId="{C681C141-C154-436E-89F7-5DB78AAC685A}" type="presOf" srcId="{ED3362FA-7ACB-446D-9540-E49FA8066663}" destId="{4EA56527-0AE6-4D67-B8FE-72DB1E1E9A9E}" srcOrd="0" destOrd="0" presId="urn:microsoft.com/office/officeart/2005/8/layout/list1"/>
    <dgm:cxn modelId="{974BBD26-7399-48F1-9EBF-FA0043BC99EB}" srcId="{1A791150-3E34-4377-A6D6-38F2FD912C1F}" destId="{ED3362FA-7ACB-446D-9540-E49FA8066663}" srcOrd="2" destOrd="0" parTransId="{9A56F17E-1091-4413-BAAB-BE3B6A2E65E1}" sibTransId="{3763E519-D96D-4C10-9320-58FE92DB8918}"/>
    <dgm:cxn modelId="{689801C9-168B-4F2A-8470-CFF8D9FF99E8}" srcId="{1A791150-3E34-4377-A6D6-38F2FD912C1F}" destId="{4F472099-C72B-4FCE-9893-EB19464B9917}" srcOrd="0" destOrd="0" parTransId="{F772BDB0-9124-44BC-B5B3-F4445524206E}" sibTransId="{4609E11B-BB6B-4B30-ABCD-BC6D23497CD7}"/>
    <dgm:cxn modelId="{C238025C-357D-45FF-8D11-74C0BA13B169}" srcId="{1A791150-3E34-4377-A6D6-38F2FD912C1F}" destId="{F02297E8-2635-412C-B929-197D4E93F2C0}" srcOrd="1" destOrd="0" parTransId="{D57198FC-A02B-4FC0-B5C4-23FD82817DC1}" sibTransId="{F9ACB78C-69CF-44D9-8F61-D90A94C1EE35}"/>
    <dgm:cxn modelId="{CC6B01AB-56A8-4943-B6B0-B8CEE2DAC32B}" type="presOf" srcId="{F02297E8-2635-412C-B929-197D4E93F2C0}" destId="{25D4410C-9948-477F-8D1A-4C0F7459D959}" srcOrd="1" destOrd="0" presId="urn:microsoft.com/office/officeart/2005/8/layout/list1"/>
    <dgm:cxn modelId="{23EBADE6-0A2C-481C-B5FB-6523D810D0F7}" type="presOf" srcId="{4F472099-C72B-4FCE-9893-EB19464B9917}" destId="{544D176B-D724-421B-B43C-0AFC0D8C29F4}" srcOrd="1" destOrd="0" presId="urn:microsoft.com/office/officeart/2005/8/layout/list1"/>
    <dgm:cxn modelId="{159FE6C3-5069-4E02-AE03-266CEE8C6D57}" type="presOf" srcId="{4F472099-C72B-4FCE-9893-EB19464B9917}" destId="{9B3E8A80-AD0D-439B-8913-F53C9C219841}" srcOrd="0" destOrd="0" presId="urn:microsoft.com/office/officeart/2005/8/layout/list1"/>
    <dgm:cxn modelId="{2E35871E-E76F-4A3A-A365-6534C3D974AE}" type="presOf" srcId="{F02297E8-2635-412C-B929-197D4E93F2C0}" destId="{3B47010F-A3EC-4B32-AB63-A78FEC6621CC}" srcOrd="0" destOrd="0" presId="urn:microsoft.com/office/officeart/2005/8/layout/list1"/>
    <dgm:cxn modelId="{7F4B5379-DAB5-4445-A175-72DDBD2CABB6}" type="presOf" srcId="{1A791150-3E34-4377-A6D6-38F2FD912C1F}" destId="{AFA8D4B1-756E-41B3-A9F0-604D62BB03D4}" srcOrd="0" destOrd="0" presId="urn:microsoft.com/office/officeart/2005/8/layout/list1"/>
    <dgm:cxn modelId="{63044B8B-1531-4B10-AC64-E6E80A5CFBD2}" type="presParOf" srcId="{AFA8D4B1-756E-41B3-A9F0-604D62BB03D4}" destId="{398E24A5-49B8-4222-B0D1-554AC66313E6}" srcOrd="0" destOrd="0" presId="urn:microsoft.com/office/officeart/2005/8/layout/list1"/>
    <dgm:cxn modelId="{2ED76694-695F-426F-A48D-63E7AC07C3CE}" type="presParOf" srcId="{398E24A5-49B8-4222-B0D1-554AC66313E6}" destId="{9B3E8A80-AD0D-439B-8913-F53C9C219841}" srcOrd="0" destOrd="0" presId="urn:microsoft.com/office/officeart/2005/8/layout/list1"/>
    <dgm:cxn modelId="{44D17677-38E0-4A9B-8067-7BB0BEE75B62}" type="presParOf" srcId="{398E24A5-49B8-4222-B0D1-554AC66313E6}" destId="{544D176B-D724-421B-B43C-0AFC0D8C29F4}" srcOrd="1" destOrd="0" presId="urn:microsoft.com/office/officeart/2005/8/layout/list1"/>
    <dgm:cxn modelId="{6A864101-B096-4656-9C3A-BE29F426A505}" type="presParOf" srcId="{AFA8D4B1-756E-41B3-A9F0-604D62BB03D4}" destId="{9661230A-9F76-4CFD-BD11-8E3CFF57E53C}" srcOrd="1" destOrd="0" presId="urn:microsoft.com/office/officeart/2005/8/layout/list1"/>
    <dgm:cxn modelId="{5D008532-9DC9-4615-8EEF-4FA13290A569}" type="presParOf" srcId="{AFA8D4B1-756E-41B3-A9F0-604D62BB03D4}" destId="{6E766FD1-3392-4287-B732-E2BE49EF740C}" srcOrd="2" destOrd="0" presId="urn:microsoft.com/office/officeart/2005/8/layout/list1"/>
    <dgm:cxn modelId="{E699E729-33A8-4B7C-8799-28E4963EFE47}" type="presParOf" srcId="{AFA8D4B1-756E-41B3-A9F0-604D62BB03D4}" destId="{15B0E7B8-CA46-4329-AF50-3DC918C3E897}" srcOrd="3" destOrd="0" presId="urn:microsoft.com/office/officeart/2005/8/layout/list1"/>
    <dgm:cxn modelId="{76C87025-6385-4F2C-B977-F218F90C6648}" type="presParOf" srcId="{AFA8D4B1-756E-41B3-A9F0-604D62BB03D4}" destId="{1F632868-89F9-404A-9BCF-396CD19F6B72}" srcOrd="4" destOrd="0" presId="urn:microsoft.com/office/officeart/2005/8/layout/list1"/>
    <dgm:cxn modelId="{3ED575F6-592B-4317-A395-3A7600520330}" type="presParOf" srcId="{1F632868-89F9-404A-9BCF-396CD19F6B72}" destId="{3B47010F-A3EC-4B32-AB63-A78FEC6621CC}" srcOrd="0" destOrd="0" presId="urn:microsoft.com/office/officeart/2005/8/layout/list1"/>
    <dgm:cxn modelId="{392F09C9-3B8C-4DA5-8251-00E11B2AC236}" type="presParOf" srcId="{1F632868-89F9-404A-9BCF-396CD19F6B72}" destId="{25D4410C-9948-477F-8D1A-4C0F7459D959}" srcOrd="1" destOrd="0" presId="urn:microsoft.com/office/officeart/2005/8/layout/list1"/>
    <dgm:cxn modelId="{B02781F0-B1AA-44D8-8F87-6048D795F5AE}" type="presParOf" srcId="{AFA8D4B1-756E-41B3-A9F0-604D62BB03D4}" destId="{805A06B9-AB90-4412-981C-7ABEF6DF1034}" srcOrd="5" destOrd="0" presId="urn:microsoft.com/office/officeart/2005/8/layout/list1"/>
    <dgm:cxn modelId="{DD0DDC11-B85D-4D85-B4B2-A2525C6A200B}" type="presParOf" srcId="{AFA8D4B1-756E-41B3-A9F0-604D62BB03D4}" destId="{9CA79DE9-CCFA-42CA-A24C-AD3132486F5B}" srcOrd="6" destOrd="0" presId="urn:microsoft.com/office/officeart/2005/8/layout/list1"/>
    <dgm:cxn modelId="{F6DCAA58-4658-4A47-B2A2-8F91FE8EDF80}" type="presParOf" srcId="{AFA8D4B1-756E-41B3-A9F0-604D62BB03D4}" destId="{08AD1BFA-6C38-4CB8-99D6-FC6825642C2E}" srcOrd="7" destOrd="0" presId="urn:microsoft.com/office/officeart/2005/8/layout/list1"/>
    <dgm:cxn modelId="{06BE3C66-1D96-42E9-97B9-B2BCBA3A7D69}" type="presParOf" srcId="{AFA8D4B1-756E-41B3-A9F0-604D62BB03D4}" destId="{A232517F-0FA1-4DE7-8601-6E80A47B5DCD}" srcOrd="8" destOrd="0" presId="urn:microsoft.com/office/officeart/2005/8/layout/list1"/>
    <dgm:cxn modelId="{062C129B-B910-458F-A5A2-7C26116260B1}" type="presParOf" srcId="{A232517F-0FA1-4DE7-8601-6E80A47B5DCD}" destId="{4EA56527-0AE6-4D67-B8FE-72DB1E1E9A9E}" srcOrd="0" destOrd="0" presId="urn:microsoft.com/office/officeart/2005/8/layout/list1"/>
    <dgm:cxn modelId="{411EC7FD-7DB2-4106-AA35-9BB1EDBCE3DA}" type="presParOf" srcId="{A232517F-0FA1-4DE7-8601-6E80A47B5DCD}" destId="{5B6B29EA-3699-49BC-AB15-ECE5E62CDA63}" srcOrd="1" destOrd="0" presId="urn:microsoft.com/office/officeart/2005/8/layout/list1"/>
    <dgm:cxn modelId="{C23D4F6F-E658-4354-9085-B3D6CE1D2CFB}" type="presParOf" srcId="{AFA8D4B1-756E-41B3-A9F0-604D62BB03D4}" destId="{2D20BCD2-F4CE-4E00-BAA6-AAB3F65F0AA5}" srcOrd="9" destOrd="0" presId="urn:microsoft.com/office/officeart/2005/8/layout/list1"/>
    <dgm:cxn modelId="{30422D4F-05A4-4A58-AEE6-AAA095042423}" type="presParOf" srcId="{AFA8D4B1-756E-41B3-A9F0-604D62BB03D4}" destId="{6D15BF2C-A122-4A8D-A176-E61AD8DD55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76FFEB-B01E-46F2-8F3C-2B6DB41B91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86B8144B-A6CD-4659-83BB-03F734F28B48}">
      <dgm:prSet phldrT="[Text]" custT="1"/>
      <dgm:spPr/>
      <dgm:t>
        <a:bodyPr/>
        <a:lstStyle/>
        <a:p>
          <a:r>
            <a:rPr lang="en-US" sz="2800" dirty="0" smtClean="0"/>
            <a:t>GDPR Ontology </a:t>
          </a:r>
          <a:r>
            <a:rPr lang="en-ZA" sz="1200" dirty="0" smtClean="0"/>
            <a:t>[1]</a:t>
          </a:r>
          <a:r>
            <a:rPr lang="en-ZA" sz="3500" dirty="0" smtClean="0"/>
            <a:t>.</a:t>
          </a:r>
          <a:endParaRPr lang="en-ZA" sz="3500" dirty="0"/>
        </a:p>
      </dgm:t>
    </dgm:pt>
    <dgm:pt modelId="{C2CA57FA-344E-4CEF-8218-5EFAAC887A86}" type="parTrans" cxnId="{2D0684BF-0288-4B7D-9B1A-C1B68CA503EF}">
      <dgm:prSet/>
      <dgm:spPr/>
      <dgm:t>
        <a:bodyPr/>
        <a:lstStyle/>
        <a:p>
          <a:endParaRPr lang="en-ZA"/>
        </a:p>
      </dgm:t>
    </dgm:pt>
    <dgm:pt modelId="{7B76A9D7-9E17-40AC-BD58-606C97874E5E}" type="sibTrans" cxnId="{2D0684BF-0288-4B7D-9B1A-C1B68CA503EF}">
      <dgm:prSet/>
      <dgm:spPr/>
      <dgm:t>
        <a:bodyPr/>
        <a:lstStyle/>
        <a:p>
          <a:endParaRPr lang="en-ZA"/>
        </a:p>
      </dgm:t>
    </dgm:pt>
    <dgm:pt modelId="{BD45CC25-B2A1-4463-BC55-E3F1A143AB33}">
      <dgm:prSet phldrT="[Text]" custT="1"/>
      <dgm:spPr/>
      <dgm:t>
        <a:bodyPr/>
        <a:lstStyle/>
        <a:p>
          <a:r>
            <a:rPr lang="en-ZA" sz="2400" dirty="0" smtClean="0"/>
            <a:t>Models data protection requirements</a:t>
          </a:r>
          <a:r>
            <a:rPr lang="en-ZA" sz="3000" dirty="0" smtClean="0"/>
            <a:t>.</a:t>
          </a:r>
          <a:endParaRPr lang="en-ZA" sz="3000" dirty="0"/>
        </a:p>
      </dgm:t>
    </dgm:pt>
    <dgm:pt modelId="{2FC4B92F-1FB8-4B8C-ADDA-AE30198B8816}" type="parTrans" cxnId="{922CA46E-B6EA-4C31-ACB5-386165724002}">
      <dgm:prSet/>
      <dgm:spPr/>
      <dgm:t>
        <a:bodyPr/>
        <a:lstStyle/>
        <a:p>
          <a:endParaRPr lang="en-ZA"/>
        </a:p>
      </dgm:t>
    </dgm:pt>
    <dgm:pt modelId="{6FD7F145-0CCD-4C17-A9AD-5B2BC9FC66E5}" type="sibTrans" cxnId="{922CA46E-B6EA-4C31-ACB5-386165724002}">
      <dgm:prSet/>
      <dgm:spPr/>
      <dgm:t>
        <a:bodyPr/>
        <a:lstStyle/>
        <a:p>
          <a:endParaRPr lang="en-ZA"/>
        </a:p>
      </dgm:t>
    </dgm:pt>
    <dgm:pt modelId="{9F8B1B36-25C2-44F8-B389-B655FDD9271B}">
      <dgm:prSet phldrT="[Text]" custT="1"/>
      <dgm:spPr/>
      <dgm:t>
        <a:bodyPr/>
        <a:lstStyle/>
        <a:p>
          <a:r>
            <a:rPr lang="en-ZA" sz="2400" dirty="0" smtClean="0"/>
            <a:t>Support for data controllers in achieving compliance with the GDPR legislation</a:t>
          </a:r>
          <a:endParaRPr lang="en-ZA" sz="2400" dirty="0"/>
        </a:p>
      </dgm:t>
    </dgm:pt>
    <dgm:pt modelId="{69D011D9-26D6-4659-AD88-7156CD73ADB8}" type="parTrans" cxnId="{65F22575-9A3D-4A11-94C8-08497941C505}">
      <dgm:prSet/>
      <dgm:spPr/>
      <dgm:t>
        <a:bodyPr/>
        <a:lstStyle/>
        <a:p>
          <a:endParaRPr lang="en-ZA"/>
        </a:p>
      </dgm:t>
    </dgm:pt>
    <dgm:pt modelId="{4004BF3B-100A-4F34-9AA6-31EAA2B8EEB5}" type="sibTrans" cxnId="{65F22575-9A3D-4A11-94C8-08497941C505}">
      <dgm:prSet/>
      <dgm:spPr/>
      <dgm:t>
        <a:bodyPr/>
        <a:lstStyle/>
        <a:p>
          <a:endParaRPr lang="en-ZA"/>
        </a:p>
      </dgm:t>
    </dgm:pt>
    <dgm:pt modelId="{232CF940-6D96-4F93-8D8D-A8B74D15B5B1}" type="pres">
      <dgm:prSet presAssocID="{3176FFEB-B01E-46F2-8F3C-2B6DB41B91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6AE4DA97-D651-4FAE-A973-9BADBA4B0FAD}" type="pres">
      <dgm:prSet presAssocID="{86B8144B-A6CD-4659-83BB-03F734F28B4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82994FE-2080-407A-BBAC-6EF3751268B8}" type="pres">
      <dgm:prSet presAssocID="{86B8144B-A6CD-4659-83BB-03F734F28B4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5C425319-F867-47B4-B613-5A9927B86B03}" type="presOf" srcId="{3176FFEB-B01E-46F2-8F3C-2B6DB41B9107}" destId="{232CF940-6D96-4F93-8D8D-A8B74D15B5B1}" srcOrd="0" destOrd="0" presId="urn:microsoft.com/office/officeart/2005/8/layout/vList2"/>
    <dgm:cxn modelId="{B0760908-DDED-425F-84C7-F7992F5B2876}" type="presOf" srcId="{BD45CC25-B2A1-4463-BC55-E3F1A143AB33}" destId="{782994FE-2080-407A-BBAC-6EF3751268B8}" srcOrd="0" destOrd="0" presId="urn:microsoft.com/office/officeart/2005/8/layout/vList2"/>
    <dgm:cxn modelId="{46040901-194E-49EF-81B8-93989B437BF9}" type="presOf" srcId="{9F8B1B36-25C2-44F8-B389-B655FDD9271B}" destId="{782994FE-2080-407A-BBAC-6EF3751268B8}" srcOrd="0" destOrd="1" presId="urn:microsoft.com/office/officeart/2005/8/layout/vList2"/>
    <dgm:cxn modelId="{65F22575-9A3D-4A11-94C8-08497941C505}" srcId="{86B8144B-A6CD-4659-83BB-03F734F28B48}" destId="{9F8B1B36-25C2-44F8-B389-B655FDD9271B}" srcOrd="1" destOrd="0" parTransId="{69D011D9-26D6-4659-AD88-7156CD73ADB8}" sibTransId="{4004BF3B-100A-4F34-9AA6-31EAA2B8EEB5}"/>
    <dgm:cxn modelId="{922CA46E-B6EA-4C31-ACB5-386165724002}" srcId="{86B8144B-A6CD-4659-83BB-03F734F28B48}" destId="{BD45CC25-B2A1-4463-BC55-E3F1A143AB33}" srcOrd="0" destOrd="0" parTransId="{2FC4B92F-1FB8-4B8C-ADDA-AE30198B8816}" sibTransId="{6FD7F145-0CCD-4C17-A9AD-5B2BC9FC66E5}"/>
    <dgm:cxn modelId="{2D0684BF-0288-4B7D-9B1A-C1B68CA503EF}" srcId="{3176FFEB-B01E-46F2-8F3C-2B6DB41B9107}" destId="{86B8144B-A6CD-4659-83BB-03F734F28B48}" srcOrd="0" destOrd="0" parTransId="{C2CA57FA-344E-4CEF-8218-5EFAAC887A86}" sibTransId="{7B76A9D7-9E17-40AC-BD58-606C97874E5E}"/>
    <dgm:cxn modelId="{62F4C54A-FFF8-4CD8-83A0-AA6619152D8F}" type="presOf" srcId="{86B8144B-A6CD-4659-83BB-03F734F28B48}" destId="{6AE4DA97-D651-4FAE-A973-9BADBA4B0FAD}" srcOrd="0" destOrd="0" presId="urn:microsoft.com/office/officeart/2005/8/layout/vList2"/>
    <dgm:cxn modelId="{729A48DD-901A-40E7-879E-1495B8199F7F}" type="presParOf" srcId="{232CF940-6D96-4F93-8D8D-A8B74D15B5B1}" destId="{6AE4DA97-D651-4FAE-A973-9BADBA4B0FAD}" srcOrd="0" destOrd="0" presId="urn:microsoft.com/office/officeart/2005/8/layout/vList2"/>
    <dgm:cxn modelId="{7346E518-12E4-492D-96B0-1D21645488BC}" type="presParOf" srcId="{232CF940-6D96-4F93-8D8D-A8B74D15B5B1}" destId="{782994FE-2080-407A-BBAC-6EF3751268B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EAD9C6-D18D-477E-BB26-1CB7E1E212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8D7F96AE-196A-4CBC-B613-00EAC42CBC9B}">
      <dgm:prSet phldrT="[Text]" custT="1"/>
      <dgm:spPr/>
      <dgm:t>
        <a:bodyPr/>
        <a:lstStyle/>
        <a:p>
          <a:r>
            <a:rPr lang="en-ZA" sz="2800" dirty="0" smtClean="0"/>
            <a:t>POPI Act 4 of 2013 (POPIA) </a:t>
          </a:r>
          <a:r>
            <a:rPr lang="en-ZA" sz="1200" dirty="0" smtClean="0"/>
            <a:t>[2]</a:t>
          </a:r>
          <a:endParaRPr lang="en-ZA" sz="1200" dirty="0"/>
        </a:p>
      </dgm:t>
    </dgm:pt>
    <dgm:pt modelId="{8D375AA1-7DAC-49B6-873C-4A294A3FDCD1}" type="parTrans" cxnId="{CF855B91-C8C8-43B5-BF23-78EB263DCB3B}">
      <dgm:prSet/>
      <dgm:spPr/>
      <dgm:t>
        <a:bodyPr/>
        <a:lstStyle/>
        <a:p>
          <a:endParaRPr lang="en-ZA"/>
        </a:p>
      </dgm:t>
    </dgm:pt>
    <dgm:pt modelId="{BEFF7CAC-A2BA-4CA7-A14C-78DE5B03493A}" type="sibTrans" cxnId="{CF855B91-C8C8-43B5-BF23-78EB263DCB3B}">
      <dgm:prSet/>
      <dgm:spPr/>
      <dgm:t>
        <a:bodyPr/>
        <a:lstStyle/>
        <a:p>
          <a:endParaRPr lang="en-ZA"/>
        </a:p>
      </dgm:t>
    </dgm:pt>
    <dgm:pt modelId="{F1873A37-DBAB-4846-AB00-01EB5284C54C}">
      <dgm:prSet phldrT="[Text]" custT="1"/>
      <dgm:spPr/>
      <dgm:t>
        <a:bodyPr/>
        <a:lstStyle/>
        <a:p>
          <a:r>
            <a:rPr lang="en-US" sz="2400" dirty="0" smtClean="0"/>
            <a:t>Data subjects and Responsible Party.</a:t>
          </a:r>
          <a:endParaRPr lang="en-ZA" sz="2400" dirty="0"/>
        </a:p>
      </dgm:t>
    </dgm:pt>
    <dgm:pt modelId="{160C3EA2-E00E-4BCE-B7E8-4D9045F6772B}" type="parTrans" cxnId="{0F051320-8566-4186-B672-63A19C00992A}">
      <dgm:prSet/>
      <dgm:spPr/>
      <dgm:t>
        <a:bodyPr/>
        <a:lstStyle/>
        <a:p>
          <a:endParaRPr lang="en-ZA"/>
        </a:p>
      </dgm:t>
    </dgm:pt>
    <dgm:pt modelId="{28C14FD8-43D9-4D61-99C0-D6474CD38F1C}" type="sibTrans" cxnId="{0F051320-8566-4186-B672-63A19C00992A}">
      <dgm:prSet/>
      <dgm:spPr/>
      <dgm:t>
        <a:bodyPr/>
        <a:lstStyle/>
        <a:p>
          <a:endParaRPr lang="en-ZA"/>
        </a:p>
      </dgm:t>
    </dgm:pt>
    <dgm:pt modelId="{F921289B-0177-4B3E-8E3A-EE7BE503B4A1}">
      <dgm:prSet phldrT="[Text]" custT="1"/>
      <dgm:spPr/>
      <dgm:t>
        <a:bodyPr/>
        <a:lstStyle/>
        <a:p>
          <a:r>
            <a:rPr lang="en-ZA" sz="2800" dirty="0" smtClean="0"/>
            <a:t>Regulations published on 14 December 2018</a:t>
          </a:r>
          <a:r>
            <a:rPr lang="en-ZA" sz="3800" dirty="0" smtClean="0"/>
            <a:t> </a:t>
          </a:r>
          <a:r>
            <a:rPr lang="en-ZA" sz="1200" dirty="0" smtClean="0"/>
            <a:t>[2]</a:t>
          </a:r>
          <a:endParaRPr lang="en-ZA" sz="1200" dirty="0"/>
        </a:p>
      </dgm:t>
    </dgm:pt>
    <dgm:pt modelId="{F18718DD-CC17-402F-9A0E-12D8A9BACB1F}" type="parTrans" cxnId="{51F9B295-9C33-482B-8219-FB870C5834CD}">
      <dgm:prSet/>
      <dgm:spPr/>
      <dgm:t>
        <a:bodyPr/>
        <a:lstStyle/>
        <a:p>
          <a:endParaRPr lang="en-ZA"/>
        </a:p>
      </dgm:t>
    </dgm:pt>
    <dgm:pt modelId="{9074198B-B384-4671-981F-E3ECAED70AA2}" type="sibTrans" cxnId="{51F9B295-9C33-482B-8219-FB870C5834CD}">
      <dgm:prSet/>
      <dgm:spPr/>
      <dgm:t>
        <a:bodyPr/>
        <a:lstStyle/>
        <a:p>
          <a:endParaRPr lang="en-ZA"/>
        </a:p>
      </dgm:t>
    </dgm:pt>
    <dgm:pt modelId="{B766DD06-BE65-4054-A415-D9B0CFD230E3}">
      <dgm:prSet phldrT="[Text]" custT="1"/>
      <dgm:spPr/>
      <dgm:t>
        <a:bodyPr/>
        <a:lstStyle/>
        <a:p>
          <a:r>
            <a:rPr lang="en-ZA" sz="2400" dirty="0" smtClean="0"/>
            <a:t>Guidelines on how to obtain and process information.</a:t>
          </a:r>
          <a:endParaRPr lang="en-ZA" sz="2400" dirty="0"/>
        </a:p>
      </dgm:t>
    </dgm:pt>
    <dgm:pt modelId="{52053736-7B6A-4EC4-918B-AB9DB58F4D77}" type="parTrans" cxnId="{2BEB81D8-B7B3-4896-95FA-15A9448C0121}">
      <dgm:prSet/>
      <dgm:spPr/>
      <dgm:t>
        <a:bodyPr/>
        <a:lstStyle/>
        <a:p>
          <a:endParaRPr lang="en-ZA"/>
        </a:p>
      </dgm:t>
    </dgm:pt>
    <dgm:pt modelId="{7D4A6AF8-5AA4-45E6-BC6B-5C6AB6D1EEF8}" type="sibTrans" cxnId="{2BEB81D8-B7B3-4896-95FA-15A9448C0121}">
      <dgm:prSet/>
      <dgm:spPr/>
      <dgm:t>
        <a:bodyPr/>
        <a:lstStyle/>
        <a:p>
          <a:endParaRPr lang="en-ZA"/>
        </a:p>
      </dgm:t>
    </dgm:pt>
    <dgm:pt modelId="{8CB4EAF8-3E1F-4682-B386-02CF9C57777F}" type="pres">
      <dgm:prSet presAssocID="{06EAD9C6-D18D-477E-BB26-1CB7E1E212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A852820B-F6CD-491F-9884-EDEF61C395CC}" type="pres">
      <dgm:prSet presAssocID="{8D7F96AE-196A-4CBC-B613-00EAC42CBC9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F824AE9-BB74-45E6-8076-EBCE88CF58B2}" type="pres">
      <dgm:prSet presAssocID="{8D7F96AE-196A-4CBC-B613-00EAC42CBC9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49E4082-5AEE-4967-BA5B-5AB0AD057FAC}" type="pres">
      <dgm:prSet presAssocID="{F921289B-0177-4B3E-8E3A-EE7BE503B4A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64CE616-EDFB-4C74-9A62-742D3FF772D0}" type="pres">
      <dgm:prSet presAssocID="{F921289B-0177-4B3E-8E3A-EE7BE503B4A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E1885E6E-D231-4200-9C37-601C2367694E}" type="presOf" srcId="{8D7F96AE-196A-4CBC-B613-00EAC42CBC9B}" destId="{A852820B-F6CD-491F-9884-EDEF61C395CC}" srcOrd="0" destOrd="0" presId="urn:microsoft.com/office/officeart/2005/8/layout/vList2"/>
    <dgm:cxn modelId="{F0554B09-5C04-4739-B2AF-1851EA283DF4}" type="presOf" srcId="{F921289B-0177-4B3E-8E3A-EE7BE503B4A1}" destId="{B49E4082-5AEE-4967-BA5B-5AB0AD057FAC}" srcOrd="0" destOrd="0" presId="urn:microsoft.com/office/officeart/2005/8/layout/vList2"/>
    <dgm:cxn modelId="{C9DDB8C5-9914-4036-B5F3-87C94955A595}" type="presOf" srcId="{B766DD06-BE65-4054-A415-D9B0CFD230E3}" destId="{064CE616-EDFB-4C74-9A62-742D3FF772D0}" srcOrd="0" destOrd="0" presId="urn:microsoft.com/office/officeart/2005/8/layout/vList2"/>
    <dgm:cxn modelId="{A241BFD7-6C68-4B39-A8AA-BD8EFFD32579}" type="presOf" srcId="{06EAD9C6-D18D-477E-BB26-1CB7E1E21224}" destId="{8CB4EAF8-3E1F-4682-B386-02CF9C57777F}" srcOrd="0" destOrd="0" presId="urn:microsoft.com/office/officeart/2005/8/layout/vList2"/>
    <dgm:cxn modelId="{39B4DA45-9383-4365-9F00-5D0B859A482B}" type="presOf" srcId="{F1873A37-DBAB-4846-AB00-01EB5284C54C}" destId="{9F824AE9-BB74-45E6-8076-EBCE88CF58B2}" srcOrd="0" destOrd="0" presId="urn:microsoft.com/office/officeart/2005/8/layout/vList2"/>
    <dgm:cxn modelId="{2BEB81D8-B7B3-4896-95FA-15A9448C0121}" srcId="{F921289B-0177-4B3E-8E3A-EE7BE503B4A1}" destId="{B766DD06-BE65-4054-A415-D9B0CFD230E3}" srcOrd="0" destOrd="0" parTransId="{52053736-7B6A-4EC4-918B-AB9DB58F4D77}" sibTransId="{7D4A6AF8-5AA4-45E6-BC6B-5C6AB6D1EEF8}"/>
    <dgm:cxn modelId="{0F051320-8566-4186-B672-63A19C00992A}" srcId="{8D7F96AE-196A-4CBC-B613-00EAC42CBC9B}" destId="{F1873A37-DBAB-4846-AB00-01EB5284C54C}" srcOrd="0" destOrd="0" parTransId="{160C3EA2-E00E-4BCE-B7E8-4D9045F6772B}" sibTransId="{28C14FD8-43D9-4D61-99C0-D6474CD38F1C}"/>
    <dgm:cxn modelId="{CF855B91-C8C8-43B5-BF23-78EB263DCB3B}" srcId="{06EAD9C6-D18D-477E-BB26-1CB7E1E21224}" destId="{8D7F96AE-196A-4CBC-B613-00EAC42CBC9B}" srcOrd="0" destOrd="0" parTransId="{8D375AA1-7DAC-49B6-873C-4A294A3FDCD1}" sibTransId="{BEFF7CAC-A2BA-4CA7-A14C-78DE5B03493A}"/>
    <dgm:cxn modelId="{51F9B295-9C33-482B-8219-FB870C5834CD}" srcId="{06EAD9C6-D18D-477E-BB26-1CB7E1E21224}" destId="{F921289B-0177-4B3E-8E3A-EE7BE503B4A1}" srcOrd="1" destOrd="0" parTransId="{F18718DD-CC17-402F-9A0E-12D8A9BACB1F}" sibTransId="{9074198B-B384-4671-981F-E3ECAED70AA2}"/>
    <dgm:cxn modelId="{51B9CC0B-2A85-4A9C-8A47-FCFC1DBE331B}" type="presParOf" srcId="{8CB4EAF8-3E1F-4682-B386-02CF9C57777F}" destId="{A852820B-F6CD-491F-9884-EDEF61C395CC}" srcOrd="0" destOrd="0" presId="urn:microsoft.com/office/officeart/2005/8/layout/vList2"/>
    <dgm:cxn modelId="{FECB2431-6263-4A85-B8A5-C05FFBC8901E}" type="presParOf" srcId="{8CB4EAF8-3E1F-4682-B386-02CF9C57777F}" destId="{9F824AE9-BB74-45E6-8076-EBCE88CF58B2}" srcOrd="1" destOrd="0" presId="urn:microsoft.com/office/officeart/2005/8/layout/vList2"/>
    <dgm:cxn modelId="{0DDBD0B0-7F64-4DB6-ADAB-8B0283905F22}" type="presParOf" srcId="{8CB4EAF8-3E1F-4682-B386-02CF9C57777F}" destId="{B49E4082-5AEE-4967-BA5B-5AB0AD057FAC}" srcOrd="2" destOrd="0" presId="urn:microsoft.com/office/officeart/2005/8/layout/vList2"/>
    <dgm:cxn modelId="{7B308615-D875-4A4D-A009-17EE261ACBBC}" type="presParOf" srcId="{8CB4EAF8-3E1F-4682-B386-02CF9C57777F}" destId="{064CE616-EDFB-4C74-9A62-742D3FF772D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321867-73F8-44D0-835D-7DC8B0F9F1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F4B97CB4-66F3-4317-8805-1DD68106EA48}">
      <dgm:prSet phldrT="[Text]" custT="1"/>
      <dgm:spPr/>
      <dgm:t>
        <a:bodyPr/>
        <a:lstStyle/>
        <a:p>
          <a:r>
            <a:rPr lang="en-ZA" sz="3100" dirty="0" smtClean="0"/>
            <a:t>Applies to the domain of biology </a:t>
          </a:r>
          <a:r>
            <a:rPr lang="en-ZA" sz="1200" dirty="0" smtClean="0"/>
            <a:t>[3]</a:t>
          </a:r>
          <a:r>
            <a:rPr lang="en-ZA" sz="3100" dirty="0" smtClean="0"/>
            <a:t>.</a:t>
          </a:r>
          <a:endParaRPr lang="en-ZA" sz="3100" dirty="0"/>
        </a:p>
      </dgm:t>
    </dgm:pt>
    <dgm:pt modelId="{7F9FCA86-A155-42B6-8B08-E9B17AC1B4F5}" type="parTrans" cxnId="{8EFD5CAF-A5A8-4396-87B0-29403D81FD63}">
      <dgm:prSet/>
      <dgm:spPr/>
      <dgm:t>
        <a:bodyPr/>
        <a:lstStyle/>
        <a:p>
          <a:endParaRPr lang="en-ZA"/>
        </a:p>
      </dgm:t>
    </dgm:pt>
    <dgm:pt modelId="{49ECE567-0A7C-4E5A-B371-C895B3750E3B}" type="sibTrans" cxnId="{8EFD5CAF-A5A8-4396-87B0-29403D81FD63}">
      <dgm:prSet/>
      <dgm:spPr/>
      <dgm:t>
        <a:bodyPr/>
        <a:lstStyle/>
        <a:p>
          <a:endParaRPr lang="en-ZA"/>
        </a:p>
      </dgm:t>
    </dgm:pt>
    <dgm:pt modelId="{862C0710-06DC-4EFA-B4E4-B3EC498A3F17}">
      <dgm:prSet phldrT="[Text]" custT="1"/>
      <dgm:spPr/>
      <dgm:t>
        <a:bodyPr/>
        <a:lstStyle/>
        <a:p>
          <a:r>
            <a:rPr lang="en-ZA" sz="3000" dirty="0" smtClean="0"/>
            <a:t>A bioinformatics resource</a:t>
          </a:r>
          <a:r>
            <a:rPr lang="en-ZA" sz="3400" dirty="0" smtClean="0"/>
            <a:t>.</a:t>
          </a:r>
          <a:endParaRPr lang="en-ZA" sz="3400" dirty="0"/>
        </a:p>
      </dgm:t>
    </dgm:pt>
    <dgm:pt modelId="{4626F42C-3444-4BA0-8388-5A3AF4F0DC61}" type="parTrans" cxnId="{24B70FD7-EBEC-4D8A-9211-064D852DF037}">
      <dgm:prSet/>
      <dgm:spPr/>
      <dgm:t>
        <a:bodyPr/>
        <a:lstStyle/>
        <a:p>
          <a:endParaRPr lang="en-ZA"/>
        </a:p>
      </dgm:t>
    </dgm:pt>
    <dgm:pt modelId="{E8DD80EA-7D47-497E-BB13-0CB8EC11B153}" type="sibTrans" cxnId="{24B70FD7-EBEC-4D8A-9211-064D852DF037}">
      <dgm:prSet/>
      <dgm:spPr/>
      <dgm:t>
        <a:bodyPr/>
        <a:lstStyle/>
        <a:p>
          <a:endParaRPr lang="en-ZA"/>
        </a:p>
      </dgm:t>
    </dgm:pt>
    <dgm:pt modelId="{E4493FD1-29D1-4973-B5CF-15514E8EF8B3}">
      <dgm:prSet phldrT="[Text]" custT="1"/>
      <dgm:spPr/>
      <dgm:t>
        <a:bodyPr/>
        <a:lstStyle/>
        <a:p>
          <a:r>
            <a:rPr lang="en-ZA" sz="3100" dirty="0" smtClean="0"/>
            <a:t>Structured vocabularies for specific biological domains </a:t>
          </a:r>
          <a:r>
            <a:rPr lang="en-ZA" sz="1200" dirty="0" smtClean="0"/>
            <a:t>[3]</a:t>
          </a:r>
          <a:r>
            <a:rPr lang="en-ZA" sz="3100" dirty="0" smtClean="0"/>
            <a:t>.</a:t>
          </a:r>
          <a:endParaRPr lang="en-ZA" sz="3100" dirty="0"/>
        </a:p>
      </dgm:t>
    </dgm:pt>
    <dgm:pt modelId="{9180176E-29FE-4ABC-8ED3-CDE022B4B6D0}" type="parTrans" cxnId="{920D0770-2C8D-4426-AF43-875D2C7221E1}">
      <dgm:prSet/>
      <dgm:spPr/>
      <dgm:t>
        <a:bodyPr/>
        <a:lstStyle/>
        <a:p>
          <a:endParaRPr lang="en-ZA"/>
        </a:p>
      </dgm:t>
    </dgm:pt>
    <dgm:pt modelId="{67CA720C-9E06-4FE0-A70B-6A127E2A1D14}" type="sibTrans" cxnId="{920D0770-2C8D-4426-AF43-875D2C7221E1}">
      <dgm:prSet/>
      <dgm:spPr/>
      <dgm:t>
        <a:bodyPr/>
        <a:lstStyle/>
        <a:p>
          <a:endParaRPr lang="en-ZA"/>
        </a:p>
      </dgm:t>
    </dgm:pt>
    <dgm:pt modelId="{885BFD0A-92B1-42F3-8965-9C84BE0BFE40}">
      <dgm:prSet phldrT="[Text]" custT="1"/>
      <dgm:spPr/>
      <dgm:t>
        <a:bodyPr/>
        <a:lstStyle/>
        <a:p>
          <a:r>
            <a:rPr lang="en-ZA" sz="3000" dirty="0" smtClean="0"/>
            <a:t>Describes gene products in any organism.</a:t>
          </a:r>
          <a:endParaRPr lang="en-ZA" sz="3000" dirty="0"/>
        </a:p>
      </dgm:t>
    </dgm:pt>
    <dgm:pt modelId="{F62AFD9E-FF38-405A-9112-28D1B28A676A}" type="parTrans" cxnId="{6821749D-4A5E-49DE-9635-40557A087EE3}">
      <dgm:prSet/>
      <dgm:spPr/>
      <dgm:t>
        <a:bodyPr/>
        <a:lstStyle/>
        <a:p>
          <a:endParaRPr lang="en-ZA"/>
        </a:p>
      </dgm:t>
    </dgm:pt>
    <dgm:pt modelId="{E318729E-07A7-463D-81F9-4C5C23B85B37}" type="sibTrans" cxnId="{6821749D-4A5E-49DE-9635-40557A087EE3}">
      <dgm:prSet/>
      <dgm:spPr/>
      <dgm:t>
        <a:bodyPr/>
        <a:lstStyle/>
        <a:p>
          <a:endParaRPr lang="en-ZA"/>
        </a:p>
      </dgm:t>
    </dgm:pt>
    <dgm:pt modelId="{A945F085-2EA7-4026-9823-31AC01AA7C63}" type="pres">
      <dgm:prSet presAssocID="{24321867-73F8-44D0-835D-7DC8B0F9F1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94E069E2-9485-4B24-962E-031580AC7683}" type="pres">
      <dgm:prSet presAssocID="{F4B97CB4-66F3-4317-8805-1DD68106EA4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C12EDE9-B7B3-4244-B638-A11978BBF8E9}" type="pres">
      <dgm:prSet presAssocID="{F4B97CB4-66F3-4317-8805-1DD68106EA4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1734532-D383-4BD9-87B7-4DC59A24AC31}" type="pres">
      <dgm:prSet presAssocID="{E4493FD1-29D1-4973-B5CF-15514E8EF8B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41190CC-CDAE-40D2-B0BF-42B34ECD8AAA}" type="pres">
      <dgm:prSet presAssocID="{E4493FD1-29D1-4973-B5CF-15514E8EF8B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1BCC1595-87F5-48A7-BED1-9C6702301384}" type="presOf" srcId="{F4B97CB4-66F3-4317-8805-1DD68106EA48}" destId="{94E069E2-9485-4B24-962E-031580AC7683}" srcOrd="0" destOrd="0" presId="urn:microsoft.com/office/officeart/2005/8/layout/vList2"/>
    <dgm:cxn modelId="{45AFCCC4-75A0-4148-BB23-EE0C65D61D88}" type="presOf" srcId="{E4493FD1-29D1-4973-B5CF-15514E8EF8B3}" destId="{61734532-D383-4BD9-87B7-4DC59A24AC31}" srcOrd="0" destOrd="0" presId="urn:microsoft.com/office/officeart/2005/8/layout/vList2"/>
    <dgm:cxn modelId="{8EFD5CAF-A5A8-4396-87B0-29403D81FD63}" srcId="{24321867-73F8-44D0-835D-7DC8B0F9F1E6}" destId="{F4B97CB4-66F3-4317-8805-1DD68106EA48}" srcOrd="0" destOrd="0" parTransId="{7F9FCA86-A155-42B6-8B08-E9B17AC1B4F5}" sibTransId="{49ECE567-0A7C-4E5A-B371-C895B3750E3B}"/>
    <dgm:cxn modelId="{8A47B43B-8DBA-4070-B99A-EB0E8DAC2932}" type="presOf" srcId="{862C0710-06DC-4EFA-B4E4-B3EC498A3F17}" destId="{8C12EDE9-B7B3-4244-B638-A11978BBF8E9}" srcOrd="0" destOrd="0" presId="urn:microsoft.com/office/officeart/2005/8/layout/vList2"/>
    <dgm:cxn modelId="{24B70FD7-EBEC-4D8A-9211-064D852DF037}" srcId="{F4B97CB4-66F3-4317-8805-1DD68106EA48}" destId="{862C0710-06DC-4EFA-B4E4-B3EC498A3F17}" srcOrd="0" destOrd="0" parTransId="{4626F42C-3444-4BA0-8388-5A3AF4F0DC61}" sibTransId="{E8DD80EA-7D47-497E-BB13-0CB8EC11B153}"/>
    <dgm:cxn modelId="{920D0770-2C8D-4426-AF43-875D2C7221E1}" srcId="{24321867-73F8-44D0-835D-7DC8B0F9F1E6}" destId="{E4493FD1-29D1-4973-B5CF-15514E8EF8B3}" srcOrd="1" destOrd="0" parTransId="{9180176E-29FE-4ABC-8ED3-CDE022B4B6D0}" sibTransId="{67CA720C-9E06-4FE0-A70B-6A127E2A1D14}"/>
    <dgm:cxn modelId="{6821749D-4A5E-49DE-9635-40557A087EE3}" srcId="{E4493FD1-29D1-4973-B5CF-15514E8EF8B3}" destId="{885BFD0A-92B1-42F3-8965-9C84BE0BFE40}" srcOrd="0" destOrd="0" parTransId="{F62AFD9E-FF38-405A-9112-28D1B28A676A}" sibTransId="{E318729E-07A7-463D-81F9-4C5C23B85B37}"/>
    <dgm:cxn modelId="{7E8D04B3-0E58-4787-9C2B-13AB15D10A7B}" type="presOf" srcId="{24321867-73F8-44D0-835D-7DC8B0F9F1E6}" destId="{A945F085-2EA7-4026-9823-31AC01AA7C63}" srcOrd="0" destOrd="0" presId="urn:microsoft.com/office/officeart/2005/8/layout/vList2"/>
    <dgm:cxn modelId="{7AEC6656-7882-448C-A665-8C6D0572EC82}" type="presOf" srcId="{885BFD0A-92B1-42F3-8965-9C84BE0BFE40}" destId="{541190CC-CDAE-40D2-B0BF-42B34ECD8AAA}" srcOrd="0" destOrd="0" presId="urn:microsoft.com/office/officeart/2005/8/layout/vList2"/>
    <dgm:cxn modelId="{65BF6F6D-3CB6-463B-9129-0B37D26788E5}" type="presParOf" srcId="{A945F085-2EA7-4026-9823-31AC01AA7C63}" destId="{94E069E2-9485-4B24-962E-031580AC7683}" srcOrd="0" destOrd="0" presId="urn:microsoft.com/office/officeart/2005/8/layout/vList2"/>
    <dgm:cxn modelId="{9835CD38-0FF8-4D2D-8690-8EB4FEFE6EFB}" type="presParOf" srcId="{A945F085-2EA7-4026-9823-31AC01AA7C63}" destId="{8C12EDE9-B7B3-4244-B638-A11978BBF8E9}" srcOrd="1" destOrd="0" presId="urn:microsoft.com/office/officeart/2005/8/layout/vList2"/>
    <dgm:cxn modelId="{F6A32931-B0F9-4753-9250-65C230040C9E}" type="presParOf" srcId="{A945F085-2EA7-4026-9823-31AC01AA7C63}" destId="{61734532-D383-4BD9-87B7-4DC59A24AC31}" srcOrd="2" destOrd="0" presId="urn:microsoft.com/office/officeart/2005/8/layout/vList2"/>
    <dgm:cxn modelId="{A9989908-BA95-4A06-9146-65D3602298BE}" type="presParOf" srcId="{A945F085-2EA7-4026-9823-31AC01AA7C63}" destId="{541190CC-CDAE-40D2-B0BF-42B34ECD8AA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23776F-6EC5-4240-B9A2-1074EF99383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FD219A2D-B631-49FE-BDEB-3CC16502DDAD}">
      <dgm:prSet phldrT="[Text]" custT="1"/>
      <dgm:spPr/>
      <dgm:t>
        <a:bodyPr/>
        <a:lstStyle/>
        <a:p>
          <a:endParaRPr lang="en-ZA" sz="2800" b="1" dirty="0" smtClean="0"/>
        </a:p>
        <a:p>
          <a:r>
            <a:rPr lang="en-ZA" sz="2800" b="1" dirty="0" smtClean="0"/>
            <a:t>Term 2</a:t>
          </a:r>
        </a:p>
        <a:p>
          <a:r>
            <a:rPr lang="en-ZA" sz="2000" dirty="0" smtClean="0"/>
            <a:t>Project Design</a:t>
          </a:r>
        </a:p>
        <a:p>
          <a:r>
            <a:rPr lang="en-ZA" sz="2000" dirty="0" smtClean="0"/>
            <a:t>Concept modelling &amp; Evaluation</a:t>
          </a:r>
        </a:p>
        <a:p>
          <a:r>
            <a:rPr lang="en-ZA" sz="2000" dirty="0" smtClean="0"/>
            <a:t>Prototype</a:t>
          </a:r>
        </a:p>
        <a:p>
          <a:r>
            <a:rPr lang="en-ZA" sz="2000" dirty="0" smtClean="0"/>
            <a:t>Presentation</a:t>
          </a:r>
          <a:endParaRPr lang="en-ZA" sz="2000" dirty="0"/>
        </a:p>
      </dgm:t>
    </dgm:pt>
    <dgm:pt modelId="{D1F48438-80FE-4E52-884D-7873D907524B}" type="parTrans" cxnId="{0341F3CD-CA93-4D3A-99B6-92D9182A5CCC}">
      <dgm:prSet/>
      <dgm:spPr/>
      <dgm:t>
        <a:bodyPr/>
        <a:lstStyle/>
        <a:p>
          <a:endParaRPr lang="en-ZA"/>
        </a:p>
      </dgm:t>
    </dgm:pt>
    <dgm:pt modelId="{4FF161DD-1A38-48D1-AB46-017E2DD5791E}" type="sibTrans" cxnId="{0341F3CD-CA93-4D3A-99B6-92D9182A5CCC}">
      <dgm:prSet/>
      <dgm:spPr/>
      <dgm:t>
        <a:bodyPr/>
        <a:lstStyle/>
        <a:p>
          <a:endParaRPr lang="en-ZA"/>
        </a:p>
      </dgm:t>
    </dgm:pt>
    <dgm:pt modelId="{A9E0D012-B7D5-4B88-955B-BC994F8AC75C}">
      <dgm:prSet phldrT="[Text]" custT="1"/>
      <dgm:spPr/>
      <dgm:t>
        <a:bodyPr/>
        <a:lstStyle/>
        <a:p>
          <a:r>
            <a:rPr lang="en-ZA" sz="2800" b="1" dirty="0" smtClean="0"/>
            <a:t>Term 3</a:t>
          </a:r>
        </a:p>
        <a:p>
          <a:r>
            <a:rPr lang="en-ZA" sz="2000" dirty="0" smtClean="0"/>
            <a:t>Project Implementation</a:t>
          </a:r>
        </a:p>
        <a:p>
          <a:r>
            <a:rPr lang="en-ZA" sz="2000" dirty="0" smtClean="0"/>
            <a:t>Evaluation</a:t>
          </a:r>
        </a:p>
        <a:p>
          <a:r>
            <a:rPr lang="en-ZA" sz="2000" dirty="0" smtClean="0"/>
            <a:t>Demo</a:t>
          </a:r>
        </a:p>
        <a:p>
          <a:r>
            <a:rPr lang="en-ZA" sz="2000" dirty="0" smtClean="0"/>
            <a:t>Presentation</a:t>
          </a:r>
        </a:p>
        <a:p>
          <a:endParaRPr lang="en-ZA" sz="1500" dirty="0"/>
        </a:p>
      </dgm:t>
    </dgm:pt>
    <dgm:pt modelId="{CC1EF7D1-7AD0-4A6C-968F-B2999F3204F8}" type="parTrans" cxnId="{F3B81794-AAF3-4CE5-BB52-FD23B0167AE2}">
      <dgm:prSet/>
      <dgm:spPr/>
      <dgm:t>
        <a:bodyPr/>
        <a:lstStyle/>
        <a:p>
          <a:endParaRPr lang="en-ZA"/>
        </a:p>
      </dgm:t>
    </dgm:pt>
    <dgm:pt modelId="{EFBF49C4-7076-45B3-B64A-3D98CEE9BC7A}" type="sibTrans" cxnId="{F3B81794-AAF3-4CE5-BB52-FD23B0167AE2}">
      <dgm:prSet/>
      <dgm:spPr/>
      <dgm:t>
        <a:bodyPr/>
        <a:lstStyle/>
        <a:p>
          <a:endParaRPr lang="en-ZA"/>
        </a:p>
      </dgm:t>
    </dgm:pt>
    <dgm:pt modelId="{56EC6868-C2E4-4569-B731-27F8746561A7}">
      <dgm:prSet phldrT="[Text]" custT="1"/>
      <dgm:spPr/>
      <dgm:t>
        <a:bodyPr anchor="b" anchorCtr="1"/>
        <a:lstStyle/>
        <a:p>
          <a:r>
            <a:rPr lang="en-ZA" sz="2800" b="1" dirty="0" smtClean="0"/>
            <a:t>Term 4</a:t>
          </a:r>
        </a:p>
        <a:p>
          <a:r>
            <a:rPr lang="en-ZA" sz="2000" dirty="0" smtClean="0"/>
            <a:t>Project Evaluation</a:t>
          </a:r>
        </a:p>
        <a:p>
          <a:r>
            <a:rPr lang="en-ZA" sz="2000" dirty="0" smtClean="0"/>
            <a:t>Maintenance</a:t>
          </a:r>
        </a:p>
        <a:p>
          <a:r>
            <a:rPr lang="en-ZA" sz="2000" dirty="0" smtClean="0"/>
            <a:t>Presentation</a:t>
          </a:r>
          <a:endParaRPr lang="en-ZA" sz="2000" dirty="0"/>
        </a:p>
      </dgm:t>
    </dgm:pt>
    <dgm:pt modelId="{08A9F0BB-90EC-4A5E-AB1C-B9A7D6C43A48}" type="parTrans" cxnId="{6E2D8F59-F69E-4EDD-A02D-D0022B10B07F}">
      <dgm:prSet/>
      <dgm:spPr/>
      <dgm:t>
        <a:bodyPr/>
        <a:lstStyle/>
        <a:p>
          <a:endParaRPr lang="en-ZA"/>
        </a:p>
      </dgm:t>
    </dgm:pt>
    <dgm:pt modelId="{A370CDB3-D8ED-43D3-AFED-142DC6252180}" type="sibTrans" cxnId="{6E2D8F59-F69E-4EDD-A02D-D0022B10B07F}">
      <dgm:prSet/>
      <dgm:spPr/>
      <dgm:t>
        <a:bodyPr/>
        <a:lstStyle/>
        <a:p>
          <a:endParaRPr lang="en-ZA"/>
        </a:p>
      </dgm:t>
    </dgm:pt>
    <dgm:pt modelId="{AFF8BF2B-2E86-4674-9613-B915CC0F5F59}">
      <dgm:prSet phldrT="[Text]" custT="1"/>
      <dgm:spPr/>
      <dgm:t>
        <a:bodyPr/>
        <a:lstStyle/>
        <a:p>
          <a:endParaRPr lang="en-ZA" sz="2800" b="1" dirty="0" smtClean="0"/>
        </a:p>
        <a:p>
          <a:r>
            <a:rPr lang="en-ZA" sz="2800" b="1" dirty="0" smtClean="0"/>
            <a:t>Term 1</a:t>
          </a:r>
        </a:p>
        <a:p>
          <a:r>
            <a:rPr lang="en-ZA" sz="2000" dirty="0" smtClean="0"/>
            <a:t>Project Analysis</a:t>
          </a:r>
        </a:p>
        <a:p>
          <a:r>
            <a:rPr lang="en-ZA" sz="2000" dirty="0" smtClean="0"/>
            <a:t>Skill development - Protégé tutorial</a:t>
          </a:r>
        </a:p>
        <a:p>
          <a:r>
            <a:rPr lang="en-ZA" sz="2000" dirty="0" smtClean="0"/>
            <a:t>Requirements Analysis</a:t>
          </a:r>
        </a:p>
        <a:p>
          <a:r>
            <a:rPr lang="en-ZA" sz="2000" dirty="0" smtClean="0"/>
            <a:t>Presentation</a:t>
          </a:r>
          <a:endParaRPr lang="en-ZA" sz="2000" dirty="0"/>
        </a:p>
      </dgm:t>
    </dgm:pt>
    <dgm:pt modelId="{7068F22F-041A-498C-A74F-38581920B298}" type="sibTrans" cxnId="{B716D092-970C-4D8A-94FB-67B96DAD799B}">
      <dgm:prSet/>
      <dgm:spPr/>
      <dgm:t>
        <a:bodyPr/>
        <a:lstStyle/>
        <a:p>
          <a:endParaRPr lang="en-ZA"/>
        </a:p>
      </dgm:t>
    </dgm:pt>
    <dgm:pt modelId="{3B0DE312-3111-4529-80A8-C5BA62943635}" type="parTrans" cxnId="{B716D092-970C-4D8A-94FB-67B96DAD799B}">
      <dgm:prSet/>
      <dgm:spPr/>
      <dgm:t>
        <a:bodyPr/>
        <a:lstStyle/>
        <a:p>
          <a:endParaRPr lang="en-ZA"/>
        </a:p>
      </dgm:t>
    </dgm:pt>
    <dgm:pt modelId="{B4E515C4-CD1E-4BED-9E14-F1BCAB929500}">
      <dgm:prSet phldrT="[Text]"/>
      <dgm:spPr/>
      <dgm:t>
        <a:bodyPr/>
        <a:lstStyle/>
        <a:p>
          <a:r>
            <a:rPr lang="en-US" b="1" dirty="0" smtClean="0"/>
            <a:t>Project Plan</a:t>
          </a:r>
          <a:endParaRPr lang="en-ZA" b="1" dirty="0"/>
        </a:p>
      </dgm:t>
    </dgm:pt>
    <dgm:pt modelId="{F23B7AD4-3263-4479-B2D1-9F87C96EAD5F}" type="sibTrans" cxnId="{298EA8EC-654B-4E4C-91F3-4E3C810AC8AC}">
      <dgm:prSet/>
      <dgm:spPr/>
      <dgm:t>
        <a:bodyPr/>
        <a:lstStyle/>
        <a:p>
          <a:endParaRPr lang="en-ZA"/>
        </a:p>
      </dgm:t>
    </dgm:pt>
    <dgm:pt modelId="{FE697948-2A09-4920-829F-35582D170782}" type="parTrans" cxnId="{298EA8EC-654B-4E4C-91F3-4E3C810AC8AC}">
      <dgm:prSet/>
      <dgm:spPr/>
      <dgm:t>
        <a:bodyPr/>
        <a:lstStyle/>
        <a:p>
          <a:endParaRPr lang="en-ZA"/>
        </a:p>
      </dgm:t>
    </dgm:pt>
    <dgm:pt modelId="{238C2C4F-20E6-457D-AA61-9335F6864AD7}" type="pres">
      <dgm:prSet presAssocID="{7B23776F-6EC5-4240-B9A2-1074EF99383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0597A20D-CC13-44AA-8F69-C251D5E61418}" type="pres">
      <dgm:prSet presAssocID="{7B23776F-6EC5-4240-B9A2-1074EF993832}" presName="matrix" presStyleCnt="0"/>
      <dgm:spPr/>
    </dgm:pt>
    <dgm:pt modelId="{EBA86B5A-0B5A-466A-8A0E-5A559D3E98D2}" type="pres">
      <dgm:prSet presAssocID="{7B23776F-6EC5-4240-B9A2-1074EF993832}" presName="tile1" presStyleLbl="node1" presStyleIdx="0" presStyleCnt="4"/>
      <dgm:spPr>
        <a:prstGeom prst="roundRect">
          <a:avLst/>
        </a:prstGeom>
      </dgm:spPr>
      <dgm:t>
        <a:bodyPr/>
        <a:lstStyle/>
        <a:p>
          <a:endParaRPr lang="en-ZA"/>
        </a:p>
      </dgm:t>
    </dgm:pt>
    <dgm:pt modelId="{7F036D61-151D-48E1-982E-48A2AF415B17}" type="pres">
      <dgm:prSet presAssocID="{7B23776F-6EC5-4240-B9A2-1074EF993832}" presName="tile1text" presStyleLbl="node1" presStyleIdx="0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ZA"/>
        </a:p>
      </dgm:t>
    </dgm:pt>
    <dgm:pt modelId="{DEC9FA62-6853-4EEB-A9BA-BCECEF0DFD49}" type="pres">
      <dgm:prSet presAssocID="{7B23776F-6EC5-4240-B9A2-1074EF993832}" presName="tile2" presStyleLbl="node1" presStyleIdx="1" presStyleCnt="4"/>
      <dgm:spPr>
        <a:prstGeom prst="roundRect">
          <a:avLst/>
        </a:prstGeom>
      </dgm:spPr>
      <dgm:t>
        <a:bodyPr/>
        <a:lstStyle/>
        <a:p>
          <a:endParaRPr lang="en-ZA"/>
        </a:p>
      </dgm:t>
    </dgm:pt>
    <dgm:pt modelId="{9FBB6E66-C5FC-4442-8B3E-28010B7D1F7A}" type="pres">
      <dgm:prSet presAssocID="{7B23776F-6EC5-4240-B9A2-1074EF993832}" presName="tile2text" presStyleLbl="node1" presStyleIdx="1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ZA"/>
        </a:p>
      </dgm:t>
    </dgm:pt>
    <dgm:pt modelId="{A10CC94E-B552-48A8-A7AD-749F2167FFE0}" type="pres">
      <dgm:prSet presAssocID="{7B23776F-6EC5-4240-B9A2-1074EF993832}" presName="tile3" presStyleLbl="node1" presStyleIdx="2" presStyleCnt="4"/>
      <dgm:spPr>
        <a:prstGeom prst="roundRect">
          <a:avLst/>
        </a:prstGeom>
      </dgm:spPr>
      <dgm:t>
        <a:bodyPr/>
        <a:lstStyle/>
        <a:p>
          <a:endParaRPr lang="en-ZA"/>
        </a:p>
      </dgm:t>
    </dgm:pt>
    <dgm:pt modelId="{8484F30D-826B-4D93-BFB6-8B7B22E2DD28}" type="pres">
      <dgm:prSet presAssocID="{7B23776F-6EC5-4240-B9A2-1074EF993832}" presName="tile3text" presStyleLbl="node1" presStyleIdx="2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ZA"/>
        </a:p>
      </dgm:t>
    </dgm:pt>
    <dgm:pt modelId="{6FC6BD57-2972-43F2-B972-3B9E23F673C4}" type="pres">
      <dgm:prSet presAssocID="{7B23776F-6EC5-4240-B9A2-1074EF993832}" presName="tile4" presStyleLbl="node1" presStyleIdx="3" presStyleCnt="4"/>
      <dgm:spPr>
        <a:prstGeom prst="roundRect">
          <a:avLst/>
        </a:prstGeom>
      </dgm:spPr>
      <dgm:t>
        <a:bodyPr/>
        <a:lstStyle/>
        <a:p>
          <a:endParaRPr lang="en-ZA"/>
        </a:p>
      </dgm:t>
    </dgm:pt>
    <dgm:pt modelId="{F9958404-5312-4B46-A5B1-C6866A49AE87}" type="pres">
      <dgm:prSet presAssocID="{7B23776F-6EC5-4240-B9A2-1074EF993832}" presName="tile4text" presStyleLbl="node1" presStyleIdx="3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ZA"/>
        </a:p>
      </dgm:t>
    </dgm:pt>
    <dgm:pt modelId="{8CCECCFA-3E65-4904-875E-C74FEB10D987}" type="pres">
      <dgm:prSet presAssocID="{7B23776F-6EC5-4240-B9A2-1074EF993832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ZA"/>
        </a:p>
      </dgm:t>
    </dgm:pt>
  </dgm:ptLst>
  <dgm:cxnLst>
    <dgm:cxn modelId="{6E2D8F59-F69E-4EDD-A02D-D0022B10B07F}" srcId="{B4E515C4-CD1E-4BED-9E14-F1BCAB929500}" destId="{56EC6868-C2E4-4569-B731-27F8746561A7}" srcOrd="3" destOrd="0" parTransId="{08A9F0BB-90EC-4A5E-AB1C-B9A7D6C43A48}" sibTransId="{A370CDB3-D8ED-43D3-AFED-142DC6252180}"/>
    <dgm:cxn modelId="{6E13BDBB-9A22-41C9-A768-26B5B47A9039}" type="presOf" srcId="{AFF8BF2B-2E86-4674-9613-B915CC0F5F59}" destId="{7F036D61-151D-48E1-982E-48A2AF415B17}" srcOrd="1" destOrd="0" presId="urn:microsoft.com/office/officeart/2005/8/layout/matrix1"/>
    <dgm:cxn modelId="{E8ADCDF4-64EA-40C0-B618-81EBBCD79D37}" type="presOf" srcId="{56EC6868-C2E4-4569-B731-27F8746561A7}" destId="{6FC6BD57-2972-43F2-B972-3B9E23F673C4}" srcOrd="0" destOrd="0" presId="urn:microsoft.com/office/officeart/2005/8/layout/matrix1"/>
    <dgm:cxn modelId="{0341F3CD-CA93-4D3A-99B6-92D9182A5CCC}" srcId="{B4E515C4-CD1E-4BED-9E14-F1BCAB929500}" destId="{FD219A2D-B631-49FE-BDEB-3CC16502DDAD}" srcOrd="1" destOrd="0" parTransId="{D1F48438-80FE-4E52-884D-7873D907524B}" sibTransId="{4FF161DD-1A38-48D1-AB46-017E2DD5791E}"/>
    <dgm:cxn modelId="{D28A646D-1A01-4072-BCC4-515AE8D36230}" type="presOf" srcId="{FD219A2D-B631-49FE-BDEB-3CC16502DDAD}" destId="{DEC9FA62-6853-4EEB-A9BA-BCECEF0DFD49}" srcOrd="0" destOrd="0" presId="urn:microsoft.com/office/officeart/2005/8/layout/matrix1"/>
    <dgm:cxn modelId="{762BD35F-D6A0-461C-A6DA-5DB485060E83}" type="presOf" srcId="{A9E0D012-B7D5-4B88-955B-BC994F8AC75C}" destId="{A10CC94E-B552-48A8-A7AD-749F2167FFE0}" srcOrd="0" destOrd="0" presId="urn:microsoft.com/office/officeart/2005/8/layout/matrix1"/>
    <dgm:cxn modelId="{B716D092-970C-4D8A-94FB-67B96DAD799B}" srcId="{B4E515C4-CD1E-4BED-9E14-F1BCAB929500}" destId="{AFF8BF2B-2E86-4674-9613-B915CC0F5F59}" srcOrd="0" destOrd="0" parTransId="{3B0DE312-3111-4529-80A8-C5BA62943635}" sibTransId="{7068F22F-041A-498C-A74F-38581920B298}"/>
    <dgm:cxn modelId="{F3B81794-AAF3-4CE5-BB52-FD23B0167AE2}" srcId="{B4E515C4-CD1E-4BED-9E14-F1BCAB929500}" destId="{A9E0D012-B7D5-4B88-955B-BC994F8AC75C}" srcOrd="2" destOrd="0" parTransId="{CC1EF7D1-7AD0-4A6C-968F-B2999F3204F8}" sibTransId="{EFBF49C4-7076-45B3-B64A-3D98CEE9BC7A}"/>
    <dgm:cxn modelId="{2F9B43E7-9A71-475E-9F9D-77A3C231AA83}" type="presOf" srcId="{56EC6868-C2E4-4569-B731-27F8746561A7}" destId="{F9958404-5312-4B46-A5B1-C6866A49AE87}" srcOrd="1" destOrd="0" presId="urn:microsoft.com/office/officeart/2005/8/layout/matrix1"/>
    <dgm:cxn modelId="{1358C943-6017-4AD3-8E10-EDCF09C7B47D}" type="presOf" srcId="{AFF8BF2B-2E86-4674-9613-B915CC0F5F59}" destId="{EBA86B5A-0B5A-466A-8A0E-5A559D3E98D2}" srcOrd="0" destOrd="0" presId="urn:microsoft.com/office/officeart/2005/8/layout/matrix1"/>
    <dgm:cxn modelId="{7E7FC8FF-1E1C-4AD8-8AEF-44AEDD7F3317}" type="presOf" srcId="{7B23776F-6EC5-4240-B9A2-1074EF993832}" destId="{238C2C4F-20E6-457D-AA61-9335F6864AD7}" srcOrd="0" destOrd="0" presId="urn:microsoft.com/office/officeart/2005/8/layout/matrix1"/>
    <dgm:cxn modelId="{46549FA0-2179-42F2-8807-78F324811CAF}" type="presOf" srcId="{B4E515C4-CD1E-4BED-9E14-F1BCAB929500}" destId="{8CCECCFA-3E65-4904-875E-C74FEB10D987}" srcOrd="0" destOrd="0" presId="urn:microsoft.com/office/officeart/2005/8/layout/matrix1"/>
    <dgm:cxn modelId="{298EA8EC-654B-4E4C-91F3-4E3C810AC8AC}" srcId="{7B23776F-6EC5-4240-B9A2-1074EF993832}" destId="{B4E515C4-CD1E-4BED-9E14-F1BCAB929500}" srcOrd="0" destOrd="0" parTransId="{FE697948-2A09-4920-829F-35582D170782}" sibTransId="{F23B7AD4-3263-4479-B2D1-9F87C96EAD5F}"/>
    <dgm:cxn modelId="{50D6F547-263D-4F92-AF65-8646398B3AC6}" type="presOf" srcId="{FD219A2D-B631-49FE-BDEB-3CC16502DDAD}" destId="{9FBB6E66-C5FC-4442-8B3E-28010B7D1F7A}" srcOrd="1" destOrd="0" presId="urn:microsoft.com/office/officeart/2005/8/layout/matrix1"/>
    <dgm:cxn modelId="{D3E4C0E5-74A1-40E0-A6BB-7DFCAA6F0935}" type="presOf" srcId="{A9E0D012-B7D5-4B88-955B-BC994F8AC75C}" destId="{8484F30D-826B-4D93-BFB6-8B7B22E2DD28}" srcOrd="1" destOrd="0" presId="urn:microsoft.com/office/officeart/2005/8/layout/matrix1"/>
    <dgm:cxn modelId="{4D0C9542-52B2-4715-8C2B-B713766EFB1D}" type="presParOf" srcId="{238C2C4F-20E6-457D-AA61-9335F6864AD7}" destId="{0597A20D-CC13-44AA-8F69-C251D5E61418}" srcOrd="0" destOrd="0" presId="urn:microsoft.com/office/officeart/2005/8/layout/matrix1"/>
    <dgm:cxn modelId="{61FBE082-5347-4E7B-81DA-866C775E5D9C}" type="presParOf" srcId="{0597A20D-CC13-44AA-8F69-C251D5E61418}" destId="{EBA86B5A-0B5A-466A-8A0E-5A559D3E98D2}" srcOrd="0" destOrd="0" presId="urn:microsoft.com/office/officeart/2005/8/layout/matrix1"/>
    <dgm:cxn modelId="{24D70F83-40AE-4889-922D-CFCB82074F62}" type="presParOf" srcId="{0597A20D-CC13-44AA-8F69-C251D5E61418}" destId="{7F036D61-151D-48E1-982E-48A2AF415B17}" srcOrd="1" destOrd="0" presId="urn:microsoft.com/office/officeart/2005/8/layout/matrix1"/>
    <dgm:cxn modelId="{EC09678B-C47E-41B7-9CAA-6ACE77F6BE1B}" type="presParOf" srcId="{0597A20D-CC13-44AA-8F69-C251D5E61418}" destId="{DEC9FA62-6853-4EEB-A9BA-BCECEF0DFD49}" srcOrd="2" destOrd="0" presId="urn:microsoft.com/office/officeart/2005/8/layout/matrix1"/>
    <dgm:cxn modelId="{511C8FA4-4EF0-438B-A204-7F79BB481912}" type="presParOf" srcId="{0597A20D-CC13-44AA-8F69-C251D5E61418}" destId="{9FBB6E66-C5FC-4442-8B3E-28010B7D1F7A}" srcOrd="3" destOrd="0" presId="urn:microsoft.com/office/officeart/2005/8/layout/matrix1"/>
    <dgm:cxn modelId="{FA12B506-15AE-4854-988E-C00DE7C1A5A8}" type="presParOf" srcId="{0597A20D-CC13-44AA-8F69-C251D5E61418}" destId="{A10CC94E-B552-48A8-A7AD-749F2167FFE0}" srcOrd="4" destOrd="0" presId="urn:microsoft.com/office/officeart/2005/8/layout/matrix1"/>
    <dgm:cxn modelId="{7CCE48CB-69B6-4D54-AF64-22676B441B02}" type="presParOf" srcId="{0597A20D-CC13-44AA-8F69-C251D5E61418}" destId="{8484F30D-826B-4D93-BFB6-8B7B22E2DD28}" srcOrd="5" destOrd="0" presId="urn:microsoft.com/office/officeart/2005/8/layout/matrix1"/>
    <dgm:cxn modelId="{AAA70D97-14FA-4AF4-973D-DAD24ACC6D82}" type="presParOf" srcId="{0597A20D-CC13-44AA-8F69-C251D5E61418}" destId="{6FC6BD57-2972-43F2-B972-3B9E23F673C4}" srcOrd="6" destOrd="0" presId="urn:microsoft.com/office/officeart/2005/8/layout/matrix1"/>
    <dgm:cxn modelId="{3C2B3A75-C99A-4F7A-A921-1E1ADF9DD066}" type="presParOf" srcId="{0597A20D-CC13-44AA-8F69-C251D5E61418}" destId="{F9958404-5312-4B46-A5B1-C6866A49AE87}" srcOrd="7" destOrd="0" presId="urn:microsoft.com/office/officeart/2005/8/layout/matrix1"/>
    <dgm:cxn modelId="{66EB8BB1-FB5A-4DCE-8B41-B22F6EACC52E}" type="presParOf" srcId="{238C2C4F-20E6-457D-AA61-9335F6864AD7}" destId="{8CCECCFA-3E65-4904-875E-C74FEB10D98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2019/04/03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97927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2019/04/03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1745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2019/04/03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48292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2019/04/03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08593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2019/04/03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8634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2019/04/03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41091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2019/04/03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2452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2019/04/03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61026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2019/04/03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5107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2019/04/03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8657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2019/04/03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801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2019/04/03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340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2019/04/03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4716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2019/04/03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927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2019/04/03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9175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2019/04/03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6279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2019/04/03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4672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90AEB99-21C8-4B11-AC7F-47F8F541F79E}" type="datetimeFigureOut">
              <a:rPr lang="en-ZA" smtClean="0"/>
              <a:t>2019/04/03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6882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2007/10/sw-logos.html" TargetMode="External"/><Relationship Id="rId7" Type="http://schemas.openxmlformats.org/officeDocument/2006/relationships/hyperlink" Target="http://www.justice.gov.za/inforeg/" TargetMode="External"/><Relationship Id="rId2" Type="http://schemas.openxmlformats.org/officeDocument/2006/relationships/hyperlink" Target="http://www.justice.gov.za/legislation/acts/2013-004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deburst.io/gdpr-all-you-need-to-know-to-be-compliant-5f377dbff68a" TargetMode="External"/><Relationship Id="rId5" Type="http://schemas.openxmlformats.org/officeDocument/2006/relationships/hyperlink" Target="http://geneontology.org/" TargetMode="External"/><Relationship Id="rId4" Type="http://schemas.openxmlformats.org/officeDocument/2006/relationships/hyperlink" Target="https://protege.stanford.ed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7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ZA" b="1" dirty="0" smtClean="0"/>
              <a:t>Project Analysis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</a:t>
            </a:r>
            <a:r>
              <a:rPr lang="en-Z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Z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ZA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 Ontology on the POPI Act</a:t>
            </a:r>
            <a:endParaRPr lang="en-ZA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6"/>
            <a:ext cx="6987645" cy="1926551"/>
          </a:xfrm>
        </p:spPr>
        <p:txBody>
          <a:bodyPr>
            <a:normAutofit fontScale="40000" lnSpcReduction="20000"/>
          </a:bodyPr>
          <a:lstStyle/>
          <a:p>
            <a:r>
              <a:rPr lang="en-US" sz="6200" dirty="0" smtClean="0"/>
              <a:t>Author: Yahlieel Jafta</a:t>
            </a:r>
          </a:p>
          <a:p>
            <a:r>
              <a:rPr lang="en-US" sz="6200" dirty="0" smtClean="0"/>
              <a:t>2858132@myuwc.ac.za</a:t>
            </a:r>
          </a:p>
          <a:p>
            <a:r>
              <a:rPr lang="en-US" sz="6200" dirty="0" smtClean="0"/>
              <a:t>Supervisor: Professor Louise </a:t>
            </a:r>
            <a:r>
              <a:rPr lang="en-US" sz="6200" dirty="0" err="1" smtClean="0"/>
              <a:t>Leenen</a:t>
            </a:r>
            <a:endParaRPr lang="en-US" sz="6200" dirty="0" smtClean="0"/>
          </a:p>
          <a:p>
            <a:r>
              <a:rPr lang="en-US" sz="6200" dirty="0" smtClean="0"/>
              <a:t>lleenen@uwc.ac.za</a:t>
            </a:r>
          </a:p>
          <a:p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47715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605" y="2053749"/>
            <a:ext cx="1001871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 smtClean="0"/>
              <a:t>[1]  	</a:t>
            </a:r>
            <a:r>
              <a:rPr lang="en-ZA" sz="1200" dirty="0" smtClean="0"/>
              <a:t>Model </a:t>
            </a:r>
            <a:r>
              <a:rPr lang="en-ZA" sz="1200" dirty="0"/>
              <a:t>Data Protection Requirements in Workflows. In New Frontiers in </a:t>
            </a:r>
            <a:r>
              <a:rPr lang="en-ZA" sz="1200" dirty="0" smtClean="0"/>
              <a:t>Artificial Intelligence</a:t>
            </a:r>
            <a:r>
              <a:rPr lang="en-ZA" sz="1200" dirty="0"/>
              <a:t>, </a:t>
            </a:r>
            <a:r>
              <a:rPr lang="en-ZA" sz="1200" dirty="0" err="1"/>
              <a:t>Mihoko</a:t>
            </a:r>
            <a:r>
              <a:rPr lang="en-ZA" sz="1200" dirty="0"/>
              <a:t> </a:t>
            </a:r>
            <a:r>
              <a:rPr lang="en-ZA" sz="1200" dirty="0" err="1"/>
              <a:t>Otake</a:t>
            </a:r>
            <a:r>
              <a:rPr lang="en-ZA" sz="1200" dirty="0"/>
              <a:t>, </a:t>
            </a:r>
            <a:r>
              <a:rPr lang="en-ZA" sz="1200" dirty="0" err="1"/>
              <a:t>Setsuya</a:t>
            </a:r>
            <a:r>
              <a:rPr lang="en-ZA" sz="1200" dirty="0"/>
              <a:t> </a:t>
            </a:r>
            <a:r>
              <a:rPr lang="en-ZA" sz="1200" dirty="0" err="1"/>
              <a:t>Kurahashi</a:t>
            </a:r>
            <a:r>
              <a:rPr lang="en-ZA" sz="1200" dirty="0"/>
              <a:t>, </a:t>
            </a:r>
            <a:r>
              <a:rPr lang="en-ZA" sz="1200" dirty="0" err="1"/>
              <a:t>Yuiko</a:t>
            </a:r>
            <a:r>
              <a:rPr lang="en-ZA" sz="1200" dirty="0"/>
              <a:t> Ota, Ken </a:t>
            </a:r>
            <a:r>
              <a:rPr lang="en-ZA" sz="1200" dirty="0" smtClean="0"/>
              <a:t>Satoh</a:t>
            </a:r>
            <a:r>
              <a:rPr lang="en-ZA" sz="1200" dirty="0"/>
              <a:t>, </a:t>
            </a:r>
            <a:r>
              <a:rPr lang="en-ZA" sz="1200" dirty="0" smtClean="0"/>
              <a:t>	and Daisuke Bekki </a:t>
            </a:r>
            <a:r>
              <a:rPr lang="en-ZA" sz="1200" dirty="0"/>
              <a:t>(Eds.). Springer International Publishing, </a:t>
            </a:r>
            <a:r>
              <a:rPr lang="en-ZA" sz="1200" dirty="0" smtClean="0"/>
              <a:t>233–248.</a:t>
            </a:r>
          </a:p>
          <a:p>
            <a:pPr marL="0" indent="0">
              <a:buNone/>
            </a:pPr>
            <a:r>
              <a:rPr lang="en-US" sz="1200" dirty="0" smtClean="0"/>
              <a:t>[2]  	</a:t>
            </a:r>
            <a:r>
              <a:rPr lang="en-ZA" sz="1200" dirty="0" smtClean="0"/>
              <a:t>South </a:t>
            </a:r>
            <a:r>
              <a:rPr lang="en-ZA" sz="1200" dirty="0"/>
              <a:t>African Government Gazette. 2013. Protection of </a:t>
            </a:r>
            <a:r>
              <a:rPr lang="en-ZA" sz="1200" dirty="0" smtClean="0"/>
              <a:t>Personal Information Act. </a:t>
            </a:r>
            <a:r>
              <a:rPr lang="en-ZA" sz="1200" dirty="0" smtClean="0">
                <a:hlinkClick r:id="rId2"/>
              </a:rPr>
              <a:t>http</a:t>
            </a:r>
            <a:r>
              <a:rPr lang="en-ZA" sz="1200" dirty="0">
                <a:hlinkClick r:id="rId2"/>
              </a:rPr>
              <a:t>://www.justice.gov.za/legislation/acts/2013-004.pdf</a:t>
            </a:r>
            <a:r>
              <a:rPr lang="en-ZA" sz="1200" dirty="0" smtClean="0"/>
              <a:t>.</a:t>
            </a:r>
          </a:p>
          <a:p>
            <a:pPr marL="0" indent="0">
              <a:buNone/>
            </a:pPr>
            <a:r>
              <a:rPr lang="en-US" sz="1200" dirty="0" smtClean="0"/>
              <a:t>[3] 	 </a:t>
            </a:r>
            <a:r>
              <a:rPr lang="en-ZA" sz="1200" dirty="0" smtClean="0"/>
              <a:t>Christopher </a:t>
            </a:r>
            <a:r>
              <a:rPr lang="en-ZA" sz="1200" dirty="0"/>
              <a:t>J </a:t>
            </a:r>
            <a:r>
              <a:rPr lang="en-ZA" sz="1200" dirty="0" err="1"/>
              <a:t>Mungall</a:t>
            </a:r>
            <a:r>
              <a:rPr lang="en-ZA" sz="1200" dirty="0"/>
              <a:t>, </a:t>
            </a:r>
            <a:r>
              <a:rPr lang="en-ZA" sz="1200" dirty="0" err="1"/>
              <a:t>Heiko</a:t>
            </a:r>
            <a:r>
              <a:rPr lang="en-ZA" sz="1200" dirty="0"/>
              <a:t> </a:t>
            </a:r>
            <a:r>
              <a:rPr lang="en-ZA" sz="1200" dirty="0" err="1"/>
              <a:t>Dietze</a:t>
            </a:r>
            <a:r>
              <a:rPr lang="en-ZA" sz="1200" dirty="0"/>
              <a:t>, and David </a:t>
            </a:r>
            <a:r>
              <a:rPr lang="en-ZA" sz="1200" dirty="0" err="1"/>
              <a:t>Osumi</a:t>
            </a:r>
            <a:r>
              <a:rPr lang="en-ZA" sz="1200" dirty="0"/>
              <a:t>-Sutherland. </a:t>
            </a:r>
            <a:r>
              <a:rPr lang="en-ZA" sz="1200" dirty="0" smtClean="0"/>
              <a:t>2014. Use of OWL </a:t>
            </a:r>
            <a:r>
              <a:rPr lang="en-ZA" sz="1200" dirty="0"/>
              <a:t>within the Gene Ontology. In OWLED</a:t>
            </a:r>
            <a:r>
              <a:rPr lang="en-ZA" sz="1200" dirty="0" smtClean="0"/>
              <a:t>.</a:t>
            </a:r>
          </a:p>
          <a:p>
            <a:pPr marL="0" indent="0">
              <a:buNone/>
            </a:pPr>
            <a:r>
              <a:rPr lang="en-US" sz="1200" dirty="0" smtClean="0"/>
              <a:t>[4]	</a:t>
            </a:r>
            <a:r>
              <a:rPr lang="en-ZA" sz="1200" dirty="0"/>
              <a:t>W3C Semantic Web </a:t>
            </a:r>
            <a:r>
              <a:rPr lang="en-ZA" sz="1200" dirty="0" smtClean="0"/>
              <a:t>Logo,</a:t>
            </a:r>
            <a:r>
              <a:rPr lang="en-ZA" sz="1200" dirty="0"/>
              <a:t> </a:t>
            </a:r>
            <a:r>
              <a:rPr lang="en-ZA" sz="1200" dirty="0">
                <a:hlinkClick r:id="rId3"/>
              </a:rPr>
              <a:t>https://www.w3.org/2007/10/sw-logos.html</a:t>
            </a:r>
            <a:r>
              <a:rPr lang="en-ZA" sz="1200" dirty="0" smtClean="0"/>
              <a:t>.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[5]</a:t>
            </a:r>
            <a:r>
              <a:rPr lang="en-US" sz="1200" dirty="0"/>
              <a:t>	</a:t>
            </a:r>
            <a:r>
              <a:rPr lang="en-ZA" sz="1200" dirty="0" smtClean="0"/>
              <a:t>W3C OWL Logo</a:t>
            </a:r>
            <a:r>
              <a:rPr lang="en-ZA" sz="1200" dirty="0"/>
              <a:t>, </a:t>
            </a:r>
            <a:r>
              <a:rPr lang="en-ZA" sz="1200" dirty="0">
                <a:hlinkClick r:id="rId3"/>
              </a:rPr>
              <a:t>https://www.w3.org/2007/10/sw-logos.html</a:t>
            </a:r>
            <a:r>
              <a:rPr lang="en-ZA" sz="1200" dirty="0"/>
              <a:t>.</a:t>
            </a:r>
          </a:p>
          <a:p>
            <a:pPr marL="0" indent="0">
              <a:buNone/>
            </a:pPr>
            <a:r>
              <a:rPr lang="en-US" sz="1200" dirty="0" smtClean="0"/>
              <a:t>[6]	</a:t>
            </a:r>
            <a:r>
              <a:rPr lang="en-ZA" sz="1200" dirty="0" smtClean="0"/>
              <a:t>Protégé Logo</a:t>
            </a:r>
            <a:r>
              <a:rPr lang="en-US" sz="1200" dirty="0" smtClean="0"/>
              <a:t>, </a:t>
            </a:r>
            <a:r>
              <a:rPr lang="en-ZA" sz="1200" dirty="0">
                <a:hlinkClick r:id="rId4"/>
              </a:rPr>
              <a:t>https://protege.stanford.edu</a:t>
            </a:r>
            <a:r>
              <a:rPr lang="en-ZA" sz="1200" dirty="0" smtClean="0">
                <a:hlinkClick r:id="rId4"/>
              </a:rPr>
              <a:t>/</a:t>
            </a:r>
            <a:endParaRPr lang="en-ZA" sz="1200" dirty="0" smtClean="0"/>
          </a:p>
          <a:p>
            <a:pPr marL="0" indent="0">
              <a:buNone/>
            </a:pPr>
            <a:r>
              <a:rPr lang="en-US" sz="1200" dirty="0" smtClean="0"/>
              <a:t>[7]	Gene Ontology Logo, </a:t>
            </a:r>
            <a:r>
              <a:rPr lang="en-ZA" sz="1200" dirty="0">
                <a:hlinkClick r:id="rId5"/>
              </a:rPr>
              <a:t>http://geneontology.org</a:t>
            </a:r>
            <a:r>
              <a:rPr lang="en-ZA" sz="1200" dirty="0" smtClean="0">
                <a:hlinkClick r:id="rId5"/>
              </a:rPr>
              <a:t>/</a:t>
            </a:r>
            <a:endParaRPr lang="en-ZA" sz="1200" dirty="0" smtClean="0"/>
          </a:p>
          <a:p>
            <a:pPr marL="0" indent="0">
              <a:buNone/>
            </a:pPr>
            <a:r>
              <a:rPr lang="en-US" sz="1200" dirty="0" smtClean="0"/>
              <a:t>[8]	GDPR Logo, </a:t>
            </a:r>
            <a:r>
              <a:rPr lang="en-ZA" sz="1200" dirty="0" smtClean="0">
                <a:hlinkClick r:id="rId6"/>
              </a:rPr>
              <a:t>https</a:t>
            </a:r>
            <a:r>
              <a:rPr lang="en-ZA" sz="1200" dirty="0">
                <a:hlinkClick r:id="rId6"/>
              </a:rPr>
              <a:t>://</a:t>
            </a:r>
            <a:r>
              <a:rPr lang="en-ZA" sz="1200" dirty="0" smtClean="0">
                <a:hlinkClick r:id="rId6"/>
              </a:rPr>
              <a:t>codeburst.io/gdpr-all-you-need-to-know-to-be-compliant-5f377dbff68a</a:t>
            </a:r>
            <a:endParaRPr lang="en-ZA" sz="1200" dirty="0" smtClean="0"/>
          </a:p>
          <a:p>
            <a:pPr marL="0" indent="0">
              <a:buNone/>
            </a:pPr>
            <a:r>
              <a:rPr lang="en-US" sz="1200" dirty="0" smtClean="0"/>
              <a:t>[9]	Information Regulator Logo, </a:t>
            </a:r>
            <a:r>
              <a:rPr lang="en-ZA" sz="1200" dirty="0">
                <a:hlinkClick r:id="rId7"/>
              </a:rPr>
              <a:t>http://www.justice.gov.za/inforeg/</a:t>
            </a:r>
            <a:endParaRPr lang="en-ZA" sz="1200" dirty="0" smtClean="0"/>
          </a:p>
          <a:p>
            <a:pPr marL="0" indent="0">
              <a:buNone/>
            </a:pP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val="360086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>
                <a:solidFill>
                  <a:prstClr val="black"/>
                </a:solidFill>
              </a:rPr>
              <a:t>Thank You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255234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7714" y="689343"/>
            <a:ext cx="10264667" cy="4520610"/>
          </a:xfrm>
        </p:spPr>
        <p:txBody>
          <a:bodyPr>
            <a:noAutofit/>
          </a:bodyPr>
          <a:lstStyle/>
          <a:p>
            <a:endParaRPr lang="en-US" sz="3200" dirty="0" smtClean="0"/>
          </a:p>
          <a:p>
            <a:pPr marL="0" indent="0">
              <a:buNone/>
            </a:pPr>
            <a:r>
              <a:rPr lang="en-US" sz="4000" b="1" dirty="0" smtClean="0"/>
              <a:t>Overview</a:t>
            </a:r>
            <a:endParaRPr lang="en-US" sz="4000" b="1" dirty="0"/>
          </a:p>
          <a:p>
            <a:pPr lvl="1"/>
            <a:r>
              <a:rPr lang="en-US" sz="2800" dirty="0" smtClean="0"/>
              <a:t>About the project</a:t>
            </a:r>
            <a:endParaRPr lang="en-ZA" sz="2800" dirty="0" smtClean="0"/>
          </a:p>
          <a:p>
            <a:pPr lvl="1"/>
            <a:r>
              <a:rPr lang="en-US" sz="2800" dirty="0" smtClean="0"/>
              <a:t>Background</a:t>
            </a:r>
          </a:p>
          <a:p>
            <a:pPr lvl="1"/>
            <a:r>
              <a:rPr lang="en-US" sz="2800" dirty="0" smtClean="0"/>
              <a:t>Requirements</a:t>
            </a:r>
            <a:endParaRPr lang="en-ZA" sz="2800" dirty="0" smtClean="0"/>
          </a:p>
          <a:p>
            <a:pPr lvl="1"/>
            <a:r>
              <a:rPr lang="en-US" sz="2800" dirty="0" smtClean="0"/>
              <a:t>Project Plan</a:t>
            </a:r>
            <a:endParaRPr lang="en-ZA" sz="2800" dirty="0" smtClean="0"/>
          </a:p>
          <a:p>
            <a:pPr lvl="1"/>
            <a:r>
              <a:rPr lang="en-US" sz="2800" dirty="0" smtClean="0"/>
              <a:t>Questions</a:t>
            </a:r>
            <a:endParaRPr lang="en-ZA" sz="2800" dirty="0" smtClean="0"/>
          </a:p>
          <a:p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165744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288" y="90376"/>
            <a:ext cx="10018713" cy="1752599"/>
          </a:xfrm>
        </p:spPr>
        <p:txBody>
          <a:bodyPr/>
          <a:lstStyle/>
          <a:p>
            <a:r>
              <a:rPr lang="en-US" b="1" dirty="0" smtClean="0"/>
              <a:t>About The Project</a:t>
            </a:r>
            <a:endParaRPr lang="en-ZA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439867"/>
              </p:ext>
            </p:extLst>
          </p:nvPr>
        </p:nvGraphicFramePr>
        <p:xfrm>
          <a:off x="1611313" y="165735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795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</a:t>
            </a:r>
            <a:endParaRPr lang="en-ZA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008" y="4681290"/>
            <a:ext cx="5973762" cy="1539105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008" y="2134905"/>
            <a:ext cx="3470231" cy="23614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441" y="2135574"/>
            <a:ext cx="5864830" cy="23607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196" y="4940993"/>
            <a:ext cx="3267075" cy="1400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6289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Data Protection Regulation (GDPR)</a:t>
            </a:r>
            <a:endParaRPr lang="en-ZA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580656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015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POPI Act</a:t>
            </a:r>
            <a:endParaRPr lang="en-ZA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339574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63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 Ontology (GO)</a:t>
            </a:r>
            <a:endParaRPr lang="en-ZA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148237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711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Requirements</a:t>
            </a:r>
            <a:endParaRPr lang="en-ZA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053" y="2599861"/>
            <a:ext cx="2499523" cy="24836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776" y="5567780"/>
            <a:ext cx="4943475" cy="8871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802" y="2604959"/>
            <a:ext cx="4334025" cy="2478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730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623713"/>
              </p:ext>
            </p:extLst>
          </p:nvPr>
        </p:nvGraphicFramePr>
        <p:xfrm>
          <a:off x="1484311" y="685800"/>
          <a:ext cx="10018714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838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926</TotalTime>
  <Words>179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Parallax</vt:lpstr>
      <vt:lpstr>Project Analysis Presentation An Ontology on the POPI Act</vt:lpstr>
      <vt:lpstr>PowerPoint Presentation</vt:lpstr>
      <vt:lpstr>About The Project</vt:lpstr>
      <vt:lpstr>Background</vt:lpstr>
      <vt:lpstr>General Data Protection Regulation (GDPR)</vt:lpstr>
      <vt:lpstr>POPI Act</vt:lpstr>
      <vt:lpstr>Gene Ontology (GO)</vt:lpstr>
      <vt:lpstr>Requirements</vt:lpstr>
      <vt:lpstr>PowerPoint Presentation</vt:lpstr>
      <vt:lpstr>References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Ontology on the imminent POPI Act</dc:title>
  <dc:creator>Yahlieel Jafta</dc:creator>
  <cp:lastModifiedBy>Yahlieel Jafta</cp:lastModifiedBy>
  <cp:revision>77</cp:revision>
  <dcterms:created xsi:type="dcterms:W3CDTF">2019-04-02T19:16:28Z</dcterms:created>
  <dcterms:modified xsi:type="dcterms:W3CDTF">2019-04-03T12:14:42Z</dcterms:modified>
</cp:coreProperties>
</file>